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60" r:id="rId4"/>
    <p:sldId id="262" r:id="rId5"/>
    <p:sldId id="261" r:id="rId6"/>
    <p:sldId id="259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5" r:id="rId19"/>
    <p:sldId id="272" r:id="rId20"/>
    <p:sldId id="273" r:id="rId21"/>
    <p:sldId id="274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8A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2112-FAEA-43D4-B576-D7025CCF2E85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3363-9987-43F6-B7AC-8772807DF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2112-FAEA-43D4-B576-D7025CCF2E85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3363-9987-43F6-B7AC-8772807DF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2112-FAEA-43D4-B576-D7025CCF2E85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3363-9987-43F6-B7AC-8772807DF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2112-FAEA-43D4-B576-D7025CCF2E85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3363-9987-43F6-B7AC-8772807DF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2112-FAEA-43D4-B576-D7025CCF2E85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3363-9987-43F6-B7AC-8772807DF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2112-FAEA-43D4-B576-D7025CCF2E85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3363-9987-43F6-B7AC-8772807DF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2112-FAEA-43D4-B576-D7025CCF2E85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3363-9987-43F6-B7AC-8772807DF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2112-FAEA-43D4-B576-D7025CCF2E85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3363-9987-43F6-B7AC-8772807DF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2112-FAEA-43D4-B576-D7025CCF2E85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3363-9987-43F6-B7AC-8772807DF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2112-FAEA-43D4-B576-D7025CCF2E85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3363-9987-43F6-B7AC-8772807DF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2112-FAEA-43D4-B576-D7025CCF2E85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3363-9987-43F6-B7AC-8772807DF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2112-FAEA-43D4-B576-D7025CCF2E85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23363-9987-43F6-B7AC-8772807DF0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19200"/>
            <a:ext cx="4267200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0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“MAHALAGA ANG MABIGYAN NG TAMANG KAALAMANAN </a:t>
            </a:r>
            <a:r>
              <a:rPr lang="en-US" dirty="0" smtClean="0"/>
              <a:t>ANG MGA MAMAMAYAN UPANG MAIWASAN ANG SAKIT NA DENGUE FEVER.”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772400" cy="150876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latin typeface="Arial Rounded MT Bold" pitchFamily="34" charset="0"/>
              </a:rPr>
              <a:t>ANG DENGUE FEVER</a:t>
            </a:r>
            <a:endParaRPr lang="en-US" sz="4000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ANG LAMOK NA “AEDES</a:t>
            </a:r>
            <a:r>
              <a:rPr lang="en-US" b="1" u="sng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86868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/>
              <a:t>A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</a:t>
            </a:r>
            <a:r>
              <a:rPr lang="en-US" sz="2400" b="1" dirty="0" err="1" smtClean="0"/>
              <a:t>edes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lamok</a:t>
            </a:r>
            <a:r>
              <a:rPr lang="en-US" sz="2400" b="1" dirty="0" smtClean="0"/>
              <a:t> ay </a:t>
            </a:r>
            <a:r>
              <a:rPr lang="en-US" sz="2400" b="1" dirty="0" err="1" smtClean="0"/>
              <a:t>dumadaan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bahagi</a:t>
            </a:r>
            <a:r>
              <a:rPr lang="en-US" sz="2400" b="1" dirty="0" smtClean="0"/>
              <a:t> o  parte 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kanilang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buhay</a:t>
            </a:r>
            <a:r>
              <a:rPr lang="en-US" sz="2400" b="1" dirty="0" smtClean="0"/>
              <a:t> (life cycle);</a:t>
            </a:r>
            <a:endParaRPr lang="en-US" sz="2400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  <p:pic>
        <p:nvPicPr>
          <p:cNvPr id="5" name="Picture 4" descr="mosquito life cy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05400" y="4800600"/>
            <a:ext cx="1066800" cy="727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ctr" defTabSz="801688" eaLnBrk="0" hangingPunct="0">
              <a:spcBef>
                <a:spcPct val="50000"/>
              </a:spcBef>
            </a:pPr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EGG  o “ITLOG”</a:t>
            </a:r>
            <a:endParaRPr lang="en-US" sz="2100" b="1" dirty="0">
              <a:solidFill>
                <a:srgbClr val="000000"/>
              </a:solidFill>
              <a:ea typeface="Times New Roman (Hebrew)"/>
              <a:cs typeface="Times New Roman (Hebrew)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743200" y="5029200"/>
            <a:ext cx="1600200" cy="727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ctr" defTabSz="801688" eaLnBrk="0" hangingPunct="0"/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LARVA  o </a:t>
            </a:r>
          </a:p>
          <a:p>
            <a:pPr algn="ctr" defTabSz="801688" eaLnBrk="0" hangingPunct="0"/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“KITI-KITI”</a:t>
            </a:r>
            <a:endParaRPr lang="en-US" sz="2100" b="1" dirty="0">
              <a:solidFill>
                <a:srgbClr val="000000"/>
              </a:solidFill>
              <a:ea typeface="Times New Roman (Hebrew)"/>
              <a:cs typeface="Times New Roman (Hebrew)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14400" y="4800600"/>
            <a:ext cx="992188" cy="4041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ctr" defTabSz="801688" eaLnBrk="0" hangingPunct="0">
              <a:spcBef>
                <a:spcPct val="50000"/>
              </a:spcBef>
            </a:pPr>
            <a:r>
              <a:rPr lang="en-US" sz="2100" b="1" dirty="0">
                <a:solidFill>
                  <a:srgbClr val="000000"/>
                </a:solidFill>
                <a:ea typeface="Times New Roman (Hebrew)"/>
                <a:cs typeface="Times New Roman (Hebrew)"/>
              </a:rPr>
              <a:t>PUPA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67000" y="3810000"/>
            <a:ext cx="13033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ctr" defTabSz="801688" eaLnBrk="0" hangingPunct="0">
              <a:spcBef>
                <a:spcPct val="50000"/>
              </a:spcBef>
            </a:pPr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ADULT</a:t>
            </a:r>
            <a:endParaRPr lang="en-US" sz="2100" b="1" dirty="0">
              <a:solidFill>
                <a:srgbClr val="000000"/>
              </a:solidFill>
              <a:ea typeface="Times New Roman (Hebrew)"/>
              <a:cs typeface="Times New Roman (Hebrew)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48400" y="2209800"/>
            <a:ext cx="2743200" cy="46482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lvl="0"/>
            <a:r>
              <a:rPr lang="en-US" sz="2600" b="1" dirty="0" smtClean="0"/>
              <a:t>Larva o “</a:t>
            </a:r>
            <a:r>
              <a:rPr lang="en-US" sz="2600" b="1" dirty="0" err="1" smtClean="0"/>
              <a:t>Kiti-kiti</a:t>
            </a:r>
            <a:r>
              <a:rPr lang="en-US" sz="2600" b="1" dirty="0" smtClean="0"/>
              <a:t>“– </a:t>
            </a:r>
            <a:r>
              <a:rPr lang="en-US" sz="2600" b="1" dirty="0"/>
              <a:t>ay </a:t>
            </a:r>
            <a:r>
              <a:rPr lang="en-US" sz="2600" b="1" dirty="0" err="1"/>
              <a:t>magmumula</a:t>
            </a:r>
            <a:r>
              <a:rPr lang="en-US" sz="2600" b="1" dirty="0"/>
              <a:t> </a:t>
            </a:r>
            <a:r>
              <a:rPr lang="en-US" sz="2600" b="1" dirty="0" err="1"/>
              <a:t>sa</a:t>
            </a:r>
            <a:r>
              <a:rPr lang="en-US" sz="2600" b="1" dirty="0"/>
              <a:t> </a:t>
            </a:r>
            <a:r>
              <a:rPr lang="en-US" sz="2600" b="1" dirty="0" err="1"/>
              <a:t>isang</a:t>
            </a:r>
            <a:r>
              <a:rPr lang="en-US" sz="2600" b="1" dirty="0"/>
              <a:t> </a:t>
            </a:r>
            <a:r>
              <a:rPr lang="en-US" sz="2600" b="1" dirty="0" err="1"/>
              <a:t>itlog</a:t>
            </a:r>
            <a:r>
              <a:rPr lang="en-US" sz="2600" b="1" dirty="0"/>
              <a:t> </a:t>
            </a:r>
            <a:r>
              <a:rPr lang="en-US" sz="2600" b="1" dirty="0" err="1"/>
              <a:t>sa</a:t>
            </a:r>
            <a:r>
              <a:rPr lang="en-US" sz="2600" b="1" dirty="0"/>
              <a:t> </a:t>
            </a:r>
            <a:r>
              <a:rPr lang="en-US" sz="2600" b="1" dirty="0" err="1"/>
              <a:t>loob</a:t>
            </a:r>
            <a:r>
              <a:rPr lang="en-US" sz="2600" b="1" dirty="0"/>
              <a:t> </a:t>
            </a:r>
            <a:r>
              <a:rPr lang="en-US" sz="2600" b="1" dirty="0" err="1"/>
              <a:t>ng</a:t>
            </a:r>
            <a:r>
              <a:rPr lang="en-US" sz="2600" b="1" dirty="0"/>
              <a:t> 2 -3 </a:t>
            </a:r>
            <a:r>
              <a:rPr lang="en-US" sz="2600" b="1" dirty="0" err="1"/>
              <a:t>araw</a:t>
            </a:r>
            <a:r>
              <a:rPr lang="en-US" sz="2600" b="1" dirty="0"/>
              <a:t> at </a:t>
            </a:r>
            <a:r>
              <a:rPr lang="en-US" sz="2600" b="1" dirty="0" err="1"/>
              <a:t>nanatiling</a:t>
            </a:r>
            <a:r>
              <a:rPr lang="en-US" sz="2600" b="1" dirty="0"/>
              <a:t> </a:t>
            </a:r>
            <a:r>
              <a:rPr lang="en-US" sz="2600" b="1" dirty="0" err="1"/>
              <a:t>ganito</a:t>
            </a:r>
            <a:r>
              <a:rPr lang="en-US" sz="2600" b="1" dirty="0"/>
              <a:t> </a:t>
            </a:r>
            <a:r>
              <a:rPr lang="en-US" sz="2600" b="1" dirty="0" err="1"/>
              <a:t>sa</a:t>
            </a:r>
            <a:r>
              <a:rPr lang="en-US" sz="2600" b="1" dirty="0"/>
              <a:t> </a:t>
            </a:r>
            <a:r>
              <a:rPr lang="en-US" sz="2600" b="1" dirty="0" err="1"/>
              <a:t>loob</a:t>
            </a:r>
            <a:r>
              <a:rPr lang="en-US" sz="2600" b="1" dirty="0"/>
              <a:t> </a:t>
            </a:r>
            <a:r>
              <a:rPr lang="en-US" sz="2600" b="1" dirty="0" err="1"/>
              <a:t>ng</a:t>
            </a:r>
            <a:r>
              <a:rPr lang="en-US" sz="2600" b="1" dirty="0"/>
              <a:t> 8-10 </a:t>
            </a:r>
            <a:r>
              <a:rPr lang="en-US" sz="2600" b="1" dirty="0" err="1"/>
              <a:t>araw</a:t>
            </a:r>
            <a:r>
              <a:rPr lang="en-US" sz="2600" b="1" dirty="0"/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sz="2600" b="1" dirty="0" err="1"/>
              <a:t>ang</a:t>
            </a:r>
            <a:r>
              <a:rPr lang="en-US" sz="2600" b="1" dirty="0"/>
              <a:t> </a:t>
            </a:r>
            <a:r>
              <a:rPr lang="en-US" sz="2600" b="1" dirty="0" err="1"/>
              <a:t>kiti-kiti</a:t>
            </a:r>
            <a:r>
              <a:rPr lang="en-US" sz="2600" b="1" dirty="0"/>
              <a:t> ay </a:t>
            </a:r>
            <a:r>
              <a:rPr lang="en-US" sz="2600" b="1" dirty="0" err="1"/>
              <a:t>nabubuhay</a:t>
            </a:r>
            <a:r>
              <a:rPr lang="en-US" sz="2600" b="1" dirty="0"/>
              <a:t> </a:t>
            </a:r>
            <a:r>
              <a:rPr lang="en-US" sz="2600" b="1" dirty="0" err="1"/>
              <a:t>sa</a:t>
            </a:r>
            <a:r>
              <a:rPr lang="en-US" sz="2600" b="1" dirty="0"/>
              <a:t> </a:t>
            </a:r>
            <a:r>
              <a:rPr lang="en-US" sz="2600" b="1" dirty="0" err="1"/>
              <a:t>mga</a:t>
            </a:r>
            <a:r>
              <a:rPr lang="en-US" sz="2600" b="1" dirty="0"/>
              <a:t> </a:t>
            </a:r>
            <a:r>
              <a:rPr lang="en-US" sz="2600" b="1" dirty="0" err="1"/>
              <a:t>lugar</a:t>
            </a:r>
            <a:r>
              <a:rPr lang="en-US" sz="2600" b="1" dirty="0"/>
              <a:t> </a:t>
            </a:r>
            <a:r>
              <a:rPr lang="en-US" sz="2600" b="1" dirty="0" err="1"/>
              <a:t>na</a:t>
            </a:r>
            <a:r>
              <a:rPr lang="en-US" sz="2600" b="1" dirty="0"/>
              <a:t> may </a:t>
            </a:r>
            <a:r>
              <a:rPr lang="en-US" sz="2600" b="1" dirty="0" err="1"/>
              <a:t>pinag-ipunan</a:t>
            </a:r>
            <a:r>
              <a:rPr lang="en-US" sz="2600" b="1" dirty="0"/>
              <a:t> </a:t>
            </a:r>
            <a:r>
              <a:rPr lang="en-US" sz="2600" b="1" dirty="0" err="1"/>
              <a:t>ng</a:t>
            </a:r>
            <a:r>
              <a:rPr lang="en-US" sz="2600" b="1" dirty="0"/>
              <a:t> </a:t>
            </a:r>
            <a:r>
              <a:rPr lang="en-US" sz="2600" b="1" dirty="0" err="1"/>
              <a:t>malinis</a:t>
            </a:r>
            <a:r>
              <a:rPr lang="en-US" sz="2600" b="1" dirty="0"/>
              <a:t> </a:t>
            </a:r>
            <a:r>
              <a:rPr lang="en-US" sz="2600" b="1" dirty="0" err="1"/>
              <a:t>na</a:t>
            </a:r>
            <a:r>
              <a:rPr lang="en-US" sz="2600" b="1" dirty="0"/>
              <a:t> </a:t>
            </a:r>
            <a:r>
              <a:rPr lang="en-US" sz="2600" b="1" dirty="0" err="1"/>
              <a:t>tubig</a:t>
            </a:r>
            <a:r>
              <a:rPr lang="en-US" sz="2600" b="1" dirty="0"/>
              <a:t> at </a:t>
            </a:r>
            <a:r>
              <a:rPr lang="en-US" sz="2600" b="1" dirty="0" err="1"/>
              <a:t>ang</a:t>
            </a:r>
            <a:r>
              <a:rPr lang="en-US" sz="2600" b="1" dirty="0"/>
              <a:t> </a:t>
            </a:r>
            <a:r>
              <a:rPr lang="en-US" sz="2600" b="1" dirty="0" err="1"/>
              <a:t>tubig</a:t>
            </a:r>
            <a:r>
              <a:rPr lang="en-US" sz="2600" b="1" dirty="0"/>
              <a:t> ay </a:t>
            </a:r>
            <a:r>
              <a:rPr lang="en-US" sz="2600" b="1" dirty="0" err="1"/>
              <a:t>hindi</a:t>
            </a:r>
            <a:r>
              <a:rPr lang="en-US" sz="2600" b="1" dirty="0"/>
              <a:t> </a:t>
            </a:r>
            <a:r>
              <a:rPr lang="en-US" sz="2600" b="1" dirty="0" err="1"/>
              <a:t>umaagos</a:t>
            </a:r>
            <a:r>
              <a:rPr lang="en-US" sz="2600" b="1" dirty="0"/>
              <a:t> o </a:t>
            </a:r>
            <a:r>
              <a:rPr lang="en-US" sz="2600" b="1" dirty="0" err="1"/>
              <a:t>hindi</a:t>
            </a:r>
            <a:r>
              <a:rPr lang="en-US" sz="2600" b="1" dirty="0"/>
              <a:t> </a:t>
            </a:r>
            <a:r>
              <a:rPr lang="en-US" sz="2600" b="1" dirty="0" err="1"/>
              <a:t>gaanong</a:t>
            </a:r>
            <a:r>
              <a:rPr lang="en-US" sz="2600" b="1" dirty="0"/>
              <a:t> </a:t>
            </a:r>
            <a:r>
              <a:rPr lang="en-US" sz="2600" b="1" dirty="0" err="1"/>
              <a:t>gumagalaw</a:t>
            </a:r>
            <a:r>
              <a:rPr lang="en-US" sz="2600" b="1" dirty="0"/>
              <a:t> o </a:t>
            </a:r>
            <a:r>
              <a:rPr lang="en-US" sz="2600" b="1" dirty="0" err="1"/>
              <a:t>nagagalaw</a:t>
            </a:r>
            <a:endParaRPr lang="en-US" sz="2600" b="1" dirty="0"/>
          </a:p>
          <a:p>
            <a:pPr lvl="0">
              <a:buFont typeface="Wingdings" pitchFamily="2" charset="2"/>
              <a:buChar char="§"/>
            </a:pPr>
            <a:r>
              <a:rPr lang="en-US" sz="2600" b="1" dirty="0" err="1"/>
              <a:t>sila</a:t>
            </a:r>
            <a:r>
              <a:rPr lang="en-US" sz="2600" b="1" dirty="0"/>
              <a:t> ay </a:t>
            </a:r>
            <a:r>
              <a:rPr lang="en-US" sz="2600" b="1" dirty="0" err="1"/>
              <a:t>kumakain</a:t>
            </a:r>
            <a:r>
              <a:rPr lang="en-US" sz="2600" b="1" dirty="0"/>
              <a:t> at </a:t>
            </a:r>
            <a:r>
              <a:rPr lang="en-US" sz="2600" b="1" dirty="0" err="1"/>
              <a:t>nakakalangoy</a:t>
            </a:r>
            <a:r>
              <a:rPr lang="en-US" sz="2600" b="1" dirty="0"/>
              <a:t>, </a:t>
            </a:r>
            <a:r>
              <a:rPr lang="en-US" sz="2600" b="1" dirty="0" err="1"/>
              <a:t>humihinga</a:t>
            </a:r>
            <a:r>
              <a:rPr lang="en-US" sz="2600" b="1" dirty="0"/>
              <a:t> </a:t>
            </a:r>
            <a:r>
              <a:rPr lang="en-US" sz="2600" b="1" dirty="0" err="1"/>
              <a:t>sila</a:t>
            </a:r>
            <a:r>
              <a:rPr lang="en-US" sz="2600" b="1" dirty="0"/>
              <a:t> </a:t>
            </a:r>
            <a:r>
              <a:rPr lang="en-US" sz="2600" b="1" dirty="0" err="1"/>
              <a:t>sa</a:t>
            </a:r>
            <a:r>
              <a:rPr lang="en-US" sz="2600" b="1" dirty="0"/>
              <a:t> </a:t>
            </a:r>
            <a:r>
              <a:rPr lang="en-US" sz="2600" b="1" dirty="0" err="1"/>
              <a:t>pamamagitan</a:t>
            </a:r>
            <a:r>
              <a:rPr lang="en-US" sz="2600" b="1" dirty="0"/>
              <a:t> </a:t>
            </a:r>
            <a:r>
              <a:rPr lang="en-US" sz="2600" b="1" dirty="0" err="1"/>
              <a:t>ng</a:t>
            </a:r>
            <a:r>
              <a:rPr lang="en-US" sz="2600" b="1" dirty="0"/>
              <a:t> “siphon” </a:t>
            </a:r>
            <a:r>
              <a:rPr lang="en-US" sz="2600" b="1" dirty="0" err="1"/>
              <a:t>kaya</a:t>
            </a:r>
            <a:r>
              <a:rPr lang="en-US" sz="2600" b="1" dirty="0"/>
              <a:t> </a:t>
            </a:r>
            <a:r>
              <a:rPr lang="en-US" sz="2600" b="1" dirty="0" err="1"/>
              <a:t>sila</a:t>
            </a:r>
            <a:r>
              <a:rPr lang="en-US" sz="2600" b="1" dirty="0"/>
              <a:t> ay </a:t>
            </a:r>
            <a:r>
              <a:rPr lang="en-US" sz="2600" b="1" dirty="0" err="1"/>
              <a:t>madalas</a:t>
            </a:r>
            <a:r>
              <a:rPr lang="en-US" sz="2600" b="1" dirty="0"/>
              <a:t> </a:t>
            </a:r>
            <a:r>
              <a:rPr lang="en-US" sz="2600" b="1" dirty="0" err="1"/>
              <a:t>makita</a:t>
            </a:r>
            <a:r>
              <a:rPr lang="en-US" sz="2600" b="1" dirty="0"/>
              <a:t> </a:t>
            </a:r>
            <a:r>
              <a:rPr lang="en-US" sz="2600" b="1" dirty="0" err="1"/>
              <a:t>na</a:t>
            </a:r>
            <a:r>
              <a:rPr lang="en-US" sz="2600" b="1" dirty="0"/>
              <a:t> </a:t>
            </a:r>
            <a:r>
              <a:rPr lang="en-US" sz="2600" b="1" dirty="0" err="1"/>
              <a:t>parang</a:t>
            </a:r>
            <a:r>
              <a:rPr lang="en-US" sz="2600" b="1" dirty="0"/>
              <a:t> </a:t>
            </a:r>
            <a:r>
              <a:rPr lang="en-US" sz="2600" b="1" dirty="0" err="1"/>
              <a:t>nakatayo</a:t>
            </a:r>
            <a:r>
              <a:rPr lang="en-US" sz="2600" b="1" dirty="0"/>
              <a:t> </a:t>
            </a:r>
            <a:r>
              <a:rPr lang="en-US" sz="2600" b="1" dirty="0" err="1"/>
              <a:t>sa</a:t>
            </a:r>
            <a:r>
              <a:rPr lang="en-US" sz="2600" b="1" dirty="0"/>
              <a:t> </a:t>
            </a:r>
            <a:r>
              <a:rPr lang="en-US" sz="2600" b="1" dirty="0" err="1"/>
              <a:t>ilalim</a:t>
            </a:r>
            <a:r>
              <a:rPr lang="en-US" sz="2600" b="1" dirty="0"/>
              <a:t> </a:t>
            </a:r>
            <a:r>
              <a:rPr lang="en-US" sz="2600" b="1" dirty="0" err="1"/>
              <a:t>ng</a:t>
            </a:r>
            <a:r>
              <a:rPr lang="en-US" sz="2600" b="1" dirty="0"/>
              <a:t> </a:t>
            </a:r>
            <a:r>
              <a:rPr lang="en-US" sz="2600" b="1" dirty="0" err="1"/>
              <a:t>ibabaw</a:t>
            </a:r>
            <a:r>
              <a:rPr lang="en-US" sz="2600" b="1" dirty="0"/>
              <a:t> </a:t>
            </a:r>
            <a:r>
              <a:rPr lang="en-US" sz="2600" b="1" dirty="0" err="1"/>
              <a:t>ng</a:t>
            </a:r>
            <a:r>
              <a:rPr lang="en-US" sz="2600" b="1" dirty="0"/>
              <a:t> </a:t>
            </a:r>
            <a:r>
              <a:rPr lang="en-US" sz="2600" b="1" dirty="0" err="1"/>
              <a:t>tubig</a:t>
            </a:r>
            <a:r>
              <a:rPr lang="en-US" sz="2600" b="1" dirty="0"/>
              <a:t> (“water surface”) </a:t>
            </a:r>
            <a:r>
              <a:rPr lang="en-US" sz="2600" b="1" dirty="0" err="1"/>
              <a:t>upang</a:t>
            </a:r>
            <a:r>
              <a:rPr lang="en-US" sz="2600" b="1" dirty="0"/>
              <a:t> </a:t>
            </a:r>
            <a:r>
              <a:rPr lang="en-US" sz="2600" b="1" dirty="0" err="1"/>
              <a:t>huminga</a:t>
            </a:r>
            <a:endParaRPr lang="en-US" sz="2600" b="1" dirty="0"/>
          </a:p>
          <a:p>
            <a:pPr>
              <a:buFont typeface="Wingdings" pitchFamily="2" charset="2"/>
              <a:buChar char="§"/>
            </a:pPr>
            <a:endParaRPr lang="en-US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743200" y="5029200"/>
            <a:ext cx="1600200" cy="72728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ctr" defTabSz="801688" eaLnBrk="0" hangingPunct="0"/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LARVA  o </a:t>
            </a:r>
          </a:p>
          <a:p>
            <a:pPr algn="ctr" defTabSz="801688" eaLnBrk="0" hangingPunct="0"/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“KITI-KITI”</a:t>
            </a:r>
            <a:endParaRPr lang="en-US" sz="2100" b="1" dirty="0">
              <a:solidFill>
                <a:srgbClr val="000000"/>
              </a:solidFill>
              <a:ea typeface="Times New Roman (Hebrew)"/>
              <a:cs typeface="Times New Roman (Hebrew)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248400" y="2209800"/>
            <a:ext cx="2743200" cy="2438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b="1" dirty="0" err="1"/>
              <a:t>sila</a:t>
            </a:r>
            <a:r>
              <a:rPr lang="en-US" b="1" dirty="0"/>
              <a:t> ay </a:t>
            </a:r>
            <a:r>
              <a:rPr lang="en-US" b="1" dirty="0" err="1"/>
              <a:t>namamatay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tubig-dagat</a:t>
            </a:r>
            <a:r>
              <a:rPr lang="en-US" b="1" dirty="0"/>
              <a:t> 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err="1"/>
              <a:t>sila</a:t>
            </a:r>
            <a:r>
              <a:rPr lang="en-US" b="1" dirty="0"/>
              <a:t> </a:t>
            </a:r>
            <a:r>
              <a:rPr lang="en-US" b="1" dirty="0" err="1"/>
              <a:t>rin</a:t>
            </a:r>
            <a:r>
              <a:rPr lang="en-US" b="1" dirty="0"/>
              <a:t> ay </a:t>
            </a:r>
            <a:r>
              <a:rPr lang="en-US" b="1" dirty="0" err="1"/>
              <a:t>namamatay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sabon</a:t>
            </a:r>
            <a:r>
              <a:rPr lang="en-US" b="1" dirty="0"/>
              <a:t> at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langis</a:t>
            </a:r>
            <a:r>
              <a:rPr lang="en-US" b="1" dirty="0"/>
              <a:t> </a:t>
            </a:r>
            <a:r>
              <a:rPr lang="en-US" b="1" dirty="0" err="1"/>
              <a:t>dahil</a:t>
            </a:r>
            <a:r>
              <a:rPr lang="en-US" b="1" dirty="0"/>
              <a:t> </a:t>
            </a:r>
            <a:r>
              <a:rPr lang="en-US" b="1" dirty="0" err="1"/>
              <a:t>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bagay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ito</a:t>
            </a:r>
            <a:r>
              <a:rPr lang="en-US" b="1" dirty="0"/>
              <a:t> ay </a:t>
            </a:r>
            <a:r>
              <a:rPr lang="en-US" b="1" dirty="0" err="1"/>
              <a:t>nasa</a:t>
            </a:r>
            <a:r>
              <a:rPr lang="en-US" b="1" dirty="0"/>
              <a:t> </a:t>
            </a:r>
            <a:r>
              <a:rPr lang="en-US" b="1" dirty="0" err="1"/>
              <a:t>ibabaw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</a:t>
            </a:r>
            <a:r>
              <a:rPr lang="en-US" b="1" dirty="0" err="1"/>
              <a:t>tubig</a:t>
            </a:r>
            <a:r>
              <a:rPr lang="en-US" b="1" dirty="0"/>
              <a:t> at </a:t>
            </a:r>
            <a:r>
              <a:rPr lang="en-US" b="1" dirty="0" err="1"/>
              <a:t>natatakpan</a:t>
            </a:r>
            <a:r>
              <a:rPr lang="en-US" b="1" dirty="0"/>
              <a:t> </a:t>
            </a:r>
            <a:r>
              <a:rPr lang="en-US" b="1" dirty="0" err="1"/>
              <a:t>ang</a:t>
            </a:r>
            <a:r>
              <a:rPr lang="en-US" b="1" dirty="0"/>
              <a:t> </a:t>
            </a:r>
            <a:r>
              <a:rPr lang="en-US" b="1" dirty="0" err="1"/>
              <a:t>paghihingahan</a:t>
            </a:r>
            <a:r>
              <a:rPr lang="en-US" b="1" dirty="0"/>
              <a:t> </a:t>
            </a:r>
            <a:r>
              <a:rPr lang="en-US" b="1" dirty="0" err="1"/>
              <a:t>nila</a:t>
            </a:r>
            <a:endParaRPr lang="en-US" b="1" dirty="0"/>
          </a:p>
          <a:p>
            <a:pPr>
              <a:buFont typeface="Wingdings" pitchFamily="2" charset="2"/>
              <a:buChar char="§"/>
            </a:pPr>
            <a:endParaRPr lang="en-US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>
            <a:grayscl/>
            <a:lum bright="-23000" contrast="37000"/>
          </a:blip>
          <a:srcRect/>
          <a:stretch>
            <a:fillRect/>
          </a:stretch>
        </p:blipFill>
        <p:spPr bwMode="auto">
          <a:xfrm>
            <a:off x="6705600" y="46482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/>
          <p:nvPr/>
        </p:nvPicPr>
        <p:blipFill>
          <a:blip r:embed="rId5">
            <a:grayscl/>
            <a:lum bright="-9000" contrast="48000"/>
          </a:blip>
          <a:srcRect/>
          <a:stretch>
            <a:fillRect/>
          </a:stretch>
        </p:blipFill>
        <p:spPr bwMode="auto">
          <a:xfrm rot="5400000">
            <a:off x="6705599" y="4343402"/>
            <a:ext cx="198120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ANG LAMOK NA “AEDES</a:t>
            </a:r>
            <a:r>
              <a:rPr lang="en-US" b="1" u="sng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86868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/>
              <a:t>A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</a:t>
            </a:r>
            <a:r>
              <a:rPr lang="en-US" sz="2400" b="1" dirty="0" err="1" smtClean="0"/>
              <a:t>edes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lamok</a:t>
            </a:r>
            <a:r>
              <a:rPr lang="en-US" sz="2400" b="1" dirty="0" smtClean="0"/>
              <a:t> ay </a:t>
            </a:r>
            <a:r>
              <a:rPr lang="en-US" sz="2400" b="1" dirty="0" err="1" smtClean="0"/>
              <a:t>dumadaan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bahagi</a:t>
            </a:r>
            <a:r>
              <a:rPr lang="en-US" sz="2400" b="1" dirty="0" smtClean="0"/>
              <a:t> o  parte 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kanilang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buhay</a:t>
            </a:r>
            <a:r>
              <a:rPr lang="en-US" sz="2400" b="1" dirty="0" smtClean="0"/>
              <a:t> (life cycle);</a:t>
            </a:r>
            <a:endParaRPr lang="en-US" sz="2400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  <p:pic>
        <p:nvPicPr>
          <p:cNvPr id="5" name="Picture 4" descr="mosquito life cy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05400" y="4800600"/>
            <a:ext cx="1066800" cy="727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ctr" defTabSz="801688" eaLnBrk="0" hangingPunct="0">
              <a:spcBef>
                <a:spcPct val="50000"/>
              </a:spcBef>
            </a:pPr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EGG  o “ITLOG”</a:t>
            </a:r>
            <a:endParaRPr lang="en-US" sz="2100" b="1" dirty="0">
              <a:solidFill>
                <a:srgbClr val="000000"/>
              </a:solidFill>
              <a:ea typeface="Times New Roman (Hebrew)"/>
              <a:cs typeface="Times New Roman (Hebrew)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743200" y="5029200"/>
            <a:ext cx="1600200" cy="727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ctr" defTabSz="801688" eaLnBrk="0" hangingPunct="0"/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LARVA  o </a:t>
            </a:r>
          </a:p>
          <a:p>
            <a:pPr algn="ctr" defTabSz="801688" eaLnBrk="0" hangingPunct="0"/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“KITI-KITI”</a:t>
            </a:r>
            <a:endParaRPr lang="en-US" sz="2100" b="1" dirty="0">
              <a:solidFill>
                <a:srgbClr val="000000"/>
              </a:solidFill>
              <a:ea typeface="Times New Roman (Hebrew)"/>
              <a:cs typeface="Times New Roman (Hebrew)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14400" y="4800600"/>
            <a:ext cx="992188" cy="4041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ctr" defTabSz="801688" eaLnBrk="0" hangingPunct="0">
              <a:spcBef>
                <a:spcPct val="50000"/>
              </a:spcBef>
            </a:pPr>
            <a:r>
              <a:rPr lang="en-US" sz="2100" b="1" dirty="0">
                <a:solidFill>
                  <a:srgbClr val="000000"/>
                </a:solidFill>
                <a:ea typeface="Times New Roman (Hebrew)"/>
                <a:cs typeface="Times New Roman (Hebrew)"/>
              </a:rPr>
              <a:t>PUPA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67000" y="3810000"/>
            <a:ext cx="13033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ctr" defTabSz="801688" eaLnBrk="0" hangingPunct="0">
              <a:spcBef>
                <a:spcPct val="50000"/>
              </a:spcBef>
            </a:pPr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ADULT</a:t>
            </a:r>
            <a:endParaRPr lang="en-US" sz="2100" b="1" dirty="0">
              <a:solidFill>
                <a:srgbClr val="000000"/>
              </a:solidFill>
              <a:ea typeface="Times New Roman (Hebrew)"/>
              <a:cs typeface="Times New Roman (Hebrew)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48400" y="2209800"/>
            <a:ext cx="2743200" cy="228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b="1" dirty="0" smtClean="0"/>
              <a:t>“Pupa” –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yugto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buhay</a:t>
            </a:r>
            <a:r>
              <a:rPr lang="en-US" b="1" dirty="0" smtClean="0"/>
              <a:t> </a:t>
            </a:r>
            <a:r>
              <a:rPr lang="en-US" b="1" dirty="0" err="1" smtClean="0"/>
              <a:t>nilang</a:t>
            </a:r>
            <a:r>
              <a:rPr lang="en-US" b="1" dirty="0" smtClean="0"/>
              <a:t> </a:t>
            </a:r>
            <a:r>
              <a:rPr lang="en-US" b="1" dirty="0" err="1" smtClean="0"/>
              <a:t>ito</a:t>
            </a:r>
            <a:r>
              <a:rPr lang="en-US" b="1" dirty="0" smtClean="0"/>
              <a:t>, </a:t>
            </a:r>
            <a:r>
              <a:rPr lang="en-US" b="1" dirty="0" err="1" smtClean="0"/>
              <a:t>sila</a:t>
            </a:r>
            <a:r>
              <a:rPr lang="en-US" b="1" dirty="0" smtClean="0"/>
              <a:t> ay </a:t>
            </a:r>
            <a:r>
              <a:rPr lang="en-US" b="1" dirty="0" err="1" smtClean="0"/>
              <a:t>nakakalangoy</a:t>
            </a:r>
            <a:r>
              <a:rPr lang="en-US" b="1" dirty="0" smtClean="0"/>
              <a:t> at </a:t>
            </a:r>
            <a:r>
              <a:rPr lang="en-US" b="1" dirty="0" err="1" smtClean="0"/>
              <a:t>humihinga</a:t>
            </a:r>
            <a:r>
              <a:rPr lang="en-US" b="1" dirty="0" smtClean="0"/>
              <a:t> pa </a:t>
            </a:r>
            <a:r>
              <a:rPr lang="en-US" b="1" dirty="0" err="1" smtClean="0"/>
              <a:t>rin</a:t>
            </a:r>
            <a:r>
              <a:rPr lang="en-US" b="1" dirty="0" smtClean="0"/>
              <a:t> </a:t>
            </a:r>
            <a:r>
              <a:rPr lang="en-US" b="1" dirty="0" err="1" smtClean="0"/>
              <a:t>subalit</a:t>
            </a:r>
            <a:r>
              <a:rPr lang="en-US" b="1" dirty="0" smtClean="0"/>
              <a:t> </a:t>
            </a:r>
            <a:r>
              <a:rPr lang="en-US" b="1" dirty="0" err="1" smtClean="0"/>
              <a:t>hindi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sila</a:t>
            </a:r>
            <a:r>
              <a:rPr lang="en-US" b="1" dirty="0" smtClean="0"/>
              <a:t> </a:t>
            </a:r>
            <a:r>
              <a:rPr lang="en-US" b="1" dirty="0" err="1" smtClean="0"/>
              <a:t>kumakain</a:t>
            </a:r>
            <a:endParaRPr lang="en-US" b="1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err="1" smtClean="0"/>
              <a:t>tumatagal</a:t>
            </a:r>
            <a:r>
              <a:rPr lang="en-US" b="1" dirty="0" smtClean="0"/>
              <a:t> </a:t>
            </a:r>
            <a:r>
              <a:rPr lang="en-US" b="1" dirty="0" err="1" smtClean="0"/>
              <a:t>itong</a:t>
            </a:r>
            <a:r>
              <a:rPr lang="en-US" b="1" dirty="0" smtClean="0"/>
              <a:t> </a:t>
            </a:r>
            <a:r>
              <a:rPr lang="en-US" b="1" dirty="0" err="1" smtClean="0"/>
              <a:t>bahagi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buhay</a:t>
            </a:r>
            <a:r>
              <a:rPr lang="en-US" b="1" dirty="0" smtClean="0"/>
              <a:t> </a:t>
            </a:r>
            <a:r>
              <a:rPr lang="en-US" b="1" dirty="0" err="1" smtClean="0"/>
              <a:t>nila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loob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2 – 3 </a:t>
            </a:r>
            <a:r>
              <a:rPr lang="en-US" b="1" dirty="0" err="1" smtClean="0"/>
              <a:t>araw</a:t>
            </a:r>
            <a:endParaRPr lang="en-US" b="1" dirty="0" smtClean="0"/>
          </a:p>
          <a:p>
            <a:pPr>
              <a:buFont typeface="Wingdings" pitchFamily="2" charset="2"/>
              <a:buChar char="§"/>
            </a:pPr>
            <a:endParaRPr lang="en-US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990600" y="4800600"/>
            <a:ext cx="992188" cy="404114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ctr" defTabSz="801688" eaLnBrk="0" hangingPunct="0">
              <a:spcBef>
                <a:spcPct val="50000"/>
              </a:spcBef>
            </a:pPr>
            <a:r>
              <a:rPr lang="en-US" sz="2100" b="1" dirty="0">
                <a:solidFill>
                  <a:srgbClr val="000000"/>
                </a:solidFill>
                <a:ea typeface="Times New Roman (Hebrew)"/>
                <a:cs typeface="Times New Roman (Hebrew)"/>
              </a:rPr>
              <a:t>PUPA</a:t>
            </a:r>
          </a:p>
        </p:txBody>
      </p:sp>
      <p:pic>
        <p:nvPicPr>
          <p:cNvPr id="20" name="Picture 19"/>
          <p:cNvPicPr/>
          <p:nvPr/>
        </p:nvPicPr>
        <p:blipFill>
          <a:blip r:embed="rId4">
            <a:grayscl/>
            <a:lum bright="-18000" contrast="20000"/>
          </a:blip>
          <a:srcRect/>
          <a:stretch>
            <a:fillRect/>
          </a:stretch>
        </p:blipFill>
        <p:spPr bwMode="auto">
          <a:xfrm rot="5400000">
            <a:off x="6515099" y="43053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/>
          <p:cNvPicPr/>
          <p:nvPr/>
        </p:nvPicPr>
        <p:blipFill>
          <a:blip r:embed="rId5">
            <a:grayscl/>
            <a:lum bright="-14000" contrast="72000"/>
          </a:blip>
          <a:srcRect/>
          <a:stretch>
            <a:fillRect/>
          </a:stretch>
        </p:blipFill>
        <p:spPr bwMode="auto">
          <a:xfrm rot="5400000">
            <a:off x="6438900" y="46863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ANG LAMOK NA “AEDES</a:t>
            </a:r>
            <a:r>
              <a:rPr lang="en-US" b="1" u="sng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86868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/>
              <a:t>A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</a:t>
            </a:r>
            <a:r>
              <a:rPr lang="en-US" sz="2400" b="1" dirty="0" err="1" smtClean="0"/>
              <a:t>edes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lamok</a:t>
            </a:r>
            <a:r>
              <a:rPr lang="en-US" sz="2400" b="1" dirty="0" smtClean="0"/>
              <a:t> ay </a:t>
            </a:r>
            <a:r>
              <a:rPr lang="en-US" sz="2400" b="1" dirty="0" err="1" smtClean="0"/>
              <a:t>dumadaan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bahagi</a:t>
            </a:r>
            <a:r>
              <a:rPr lang="en-US" sz="2400" b="1" dirty="0" smtClean="0"/>
              <a:t> o  parte 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kanilang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buhay</a:t>
            </a:r>
            <a:r>
              <a:rPr lang="en-US" sz="2400" b="1" dirty="0" smtClean="0"/>
              <a:t> (life cycle);</a:t>
            </a:r>
            <a:endParaRPr lang="en-US" sz="2400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  <p:pic>
        <p:nvPicPr>
          <p:cNvPr id="5" name="Picture 4" descr="mosquito life cy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05400" y="4800600"/>
            <a:ext cx="1066800" cy="727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ctr" defTabSz="801688" eaLnBrk="0" hangingPunct="0">
              <a:spcBef>
                <a:spcPct val="50000"/>
              </a:spcBef>
            </a:pPr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EGG  o “ITLOG”</a:t>
            </a:r>
            <a:endParaRPr lang="en-US" sz="2100" b="1" dirty="0">
              <a:solidFill>
                <a:srgbClr val="000000"/>
              </a:solidFill>
              <a:ea typeface="Times New Roman (Hebrew)"/>
              <a:cs typeface="Times New Roman (Hebrew)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743200" y="5029200"/>
            <a:ext cx="1600200" cy="727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ctr" defTabSz="801688" eaLnBrk="0" hangingPunct="0"/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LARVA  o </a:t>
            </a:r>
          </a:p>
          <a:p>
            <a:pPr algn="ctr" defTabSz="801688" eaLnBrk="0" hangingPunct="0"/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“KITI-KITI”</a:t>
            </a:r>
            <a:endParaRPr lang="en-US" sz="2100" b="1" dirty="0">
              <a:solidFill>
                <a:srgbClr val="000000"/>
              </a:solidFill>
              <a:ea typeface="Times New Roman (Hebrew)"/>
              <a:cs typeface="Times New Roman (Hebrew)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5800" y="4953000"/>
            <a:ext cx="992188" cy="4041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ctr" defTabSz="801688" eaLnBrk="0" hangingPunct="0">
              <a:spcBef>
                <a:spcPct val="50000"/>
              </a:spcBef>
            </a:pPr>
            <a:r>
              <a:rPr lang="en-US" sz="2100" b="1" dirty="0">
                <a:solidFill>
                  <a:srgbClr val="000000"/>
                </a:solidFill>
                <a:ea typeface="Times New Roman (Hebrew)"/>
                <a:cs typeface="Times New Roman (Hebrew)"/>
              </a:rPr>
              <a:t>PUPA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67000" y="3810000"/>
            <a:ext cx="13033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ctr" defTabSz="801688" eaLnBrk="0" hangingPunct="0">
              <a:spcBef>
                <a:spcPct val="50000"/>
              </a:spcBef>
            </a:pPr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ADULT</a:t>
            </a:r>
            <a:endParaRPr lang="en-US" sz="2100" b="1" dirty="0">
              <a:solidFill>
                <a:srgbClr val="000000"/>
              </a:solidFill>
              <a:ea typeface="Times New Roman (Hebrew)"/>
              <a:cs typeface="Times New Roman (Hebrew)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48400" y="2209800"/>
            <a:ext cx="2743200" cy="4419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lvl="0"/>
            <a:r>
              <a:rPr lang="en-US" b="1" dirty="0"/>
              <a:t>“Adult” – </a:t>
            </a:r>
            <a:r>
              <a:rPr lang="en-US" b="1" dirty="0" err="1"/>
              <a:t>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babaeng</a:t>
            </a:r>
            <a:r>
              <a:rPr lang="en-US" b="1" dirty="0"/>
              <a:t> </a:t>
            </a:r>
            <a:r>
              <a:rPr lang="en-US" b="1" dirty="0" err="1"/>
              <a:t>lamok</a:t>
            </a:r>
            <a:r>
              <a:rPr lang="en-US" b="1" dirty="0"/>
              <a:t> ay </a:t>
            </a:r>
            <a:r>
              <a:rPr lang="en-US" b="1" dirty="0" err="1"/>
              <a:t>maaari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ma-“fertilize” o </a:t>
            </a:r>
            <a:r>
              <a:rPr lang="en-US" b="1" dirty="0" err="1"/>
              <a:t>makagawa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</a:t>
            </a:r>
            <a:r>
              <a:rPr lang="en-US" b="1" dirty="0" err="1"/>
              <a:t>itlog</a:t>
            </a:r>
            <a:r>
              <a:rPr lang="en-US" b="1" dirty="0"/>
              <a:t> </a:t>
            </a:r>
            <a:r>
              <a:rPr lang="en-US" b="1" dirty="0" err="1"/>
              <a:t>pagkatapos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24 </a:t>
            </a:r>
            <a:r>
              <a:rPr lang="en-US" b="1" dirty="0" err="1"/>
              <a:t>oras</a:t>
            </a:r>
            <a:r>
              <a:rPr lang="en-US" b="1" dirty="0"/>
              <a:t> </a:t>
            </a:r>
            <a:r>
              <a:rPr lang="en-US" b="1" dirty="0" err="1"/>
              <a:t>mula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pagiging</a:t>
            </a:r>
            <a:r>
              <a:rPr lang="en-US" b="1" dirty="0"/>
              <a:t> “pupa” at </a:t>
            </a:r>
            <a:r>
              <a:rPr lang="en-US" b="1" dirty="0" err="1"/>
              <a:t>patuloy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ganito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buong</a:t>
            </a:r>
            <a:r>
              <a:rPr lang="en-US" b="1" dirty="0"/>
              <a:t> </a:t>
            </a:r>
            <a:r>
              <a:rPr lang="en-US" b="1" dirty="0" err="1"/>
              <a:t>buhay</a:t>
            </a:r>
            <a:r>
              <a:rPr lang="en-US" b="1" dirty="0"/>
              <a:t> </a:t>
            </a:r>
            <a:r>
              <a:rPr lang="en-US" b="1" dirty="0" err="1"/>
              <a:t>nila</a:t>
            </a:r>
            <a:r>
              <a:rPr lang="en-US" b="1" dirty="0"/>
              <a:t>. </a:t>
            </a:r>
            <a:endParaRPr lang="en-US" b="1" dirty="0" smtClean="0"/>
          </a:p>
          <a:p>
            <a:pPr lvl="0"/>
            <a:r>
              <a:rPr lang="en-US" b="1" dirty="0" err="1" smtClean="0"/>
              <a:t>Pagkatapos</a:t>
            </a:r>
            <a:r>
              <a:rPr lang="en-US" b="1" dirty="0" smtClean="0"/>
              <a:t> </a:t>
            </a:r>
            <a:r>
              <a:rPr lang="en-US" b="1" dirty="0" err="1"/>
              <a:t>mangiitlog</a:t>
            </a:r>
            <a:r>
              <a:rPr lang="en-US" b="1" dirty="0"/>
              <a:t>, </a:t>
            </a:r>
            <a:r>
              <a:rPr lang="en-US" b="1" dirty="0" err="1"/>
              <a:t>maaari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namang</a:t>
            </a:r>
            <a:r>
              <a:rPr lang="en-US" b="1" dirty="0"/>
              <a:t> </a:t>
            </a:r>
            <a:r>
              <a:rPr lang="en-US" b="1" dirty="0" err="1"/>
              <a:t>makagawa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itlog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loob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2-3 </a:t>
            </a:r>
            <a:r>
              <a:rPr lang="en-US" b="1" dirty="0" err="1"/>
              <a:t>araw</a:t>
            </a:r>
            <a:r>
              <a:rPr lang="en-US" b="1" dirty="0"/>
              <a:t>. </a:t>
            </a:r>
            <a:r>
              <a:rPr lang="en-US" b="1" dirty="0" err="1"/>
              <a:t>Ang</a:t>
            </a:r>
            <a:r>
              <a:rPr lang="en-US" b="1" dirty="0"/>
              <a:t>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babaeng</a:t>
            </a:r>
            <a:r>
              <a:rPr lang="en-US" b="1" dirty="0"/>
              <a:t> </a:t>
            </a:r>
            <a:r>
              <a:rPr lang="en-US" b="1" dirty="0" err="1"/>
              <a:t>lamok</a:t>
            </a:r>
            <a:r>
              <a:rPr lang="en-US" b="1" dirty="0"/>
              <a:t> ay </a:t>
            </a:r>
            <a:r>
              <a:rPr lang="en-US" b="1" dirty="0" err="1"/>
              <a:t>kayang</a:t>
            </a:r>
            <a:r>
              <a:rPr lang="en-US" b="1" dirty="0"/>
              <a:t> </a:t>
            </a:r>
            <a:r>
              <a:rPr lang="en-US" b="1" dirty="0" err="1"/>
              <a:t>mangitlog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60-100 </a:t>
            </a:r>
            <a:r>
              <a:rPr lang="en-US" b="1" dirty="0" err="1"/>
              <a:t>itlog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beses</a:t>
            </a:r>
            <a:r>
              <a:rPr lang="en-US" b="1" dirty="0"/>
              <a:t>, at </a:t>
            </a:r>
            <a:r>
              <a:rPr lang="en-US" b="1" dirty="0" err="1"/>
              <a:t>tumatagal</a:t>
            </a:r>
            <a:r>
              <a:rPr lang="en-US" b="1" dirty="0"/>
              <a:t> </a:t>
            </a:r>
            <a:r>
              <a:rPr lang="en-US" b="1" dirty="0" err="1"/>
              <a:t>ang</a:t>
            </a:r>
            <a:r>
              <a:rPr lang="en-US" b="1" dirty="0"/>
              <a:t> </a:t>
            </a:r>
            <a:r>
              <a:rPr lang="en-US" b="1" dirty="0" err="1"/>
              <a:t>pangingitlog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5-6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oras</a:t>
            </a:r>
            <a:endParaRPr lang="en-US" b="1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667000" y="3810000"/>
            <a:ext cx="1303338" cy="414338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ctr" defTabSz="801688" eaLnBrk="0" hangingPunct="0">
              <a:spcBef>
                <a:spcPct val="50000"/>
              </a:spcBef>
            </a:pPr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ADULT</a:t>
            </a:r>
            <a:endParaRPr lang="en-US" sz="2100" b="1" dirty="0">
              <a:solidFill>
                <a:srgbClr val="000000"/>
              </a:solidFill>
              <a:ea typeface="Times New Roman (Hebrew)"/>
              <a:cs typeface="Times New Roman (Hebrew)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48400" y="2133600"/>
            <a:ext cx="2743200" cy="441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babaeng</a:t>
            </a:r>
            <a:r>
              <a:rPr lang="en-US" b="1" dirty="0"/>
              <a:t> </a:t>
            </a:r>
            <a:r>
              <a:rPr lang="en-US" b="1" dirty="0" err="1"/>
              <a:t>lamok</a:t>
            </a:r>
            <a:r>
              <a:rPr lang="en-US" b="1" dirty="0"/>
              <a:t> </a:t>
            </a:r>
            <a:r>
              <a:rPr lang="en-US" b="1" dirty="0" err="1"/>
              <a:t>lang</a:t>
            </a:r>
            <a:r>
              <a:rPr lang="en-US" b="1" dirty="0"/>
              <a:t> </a:t>
            </a:r>
            <a:r>
              <a:rPr lang="en-US" b="1" dirty="0" err="1"/>
              <a:t>ang</a:t>
            </a:r>
            <a:r>
              <a:rPr lang="en-US" b="1" dirty="0"/>
              <a:t> </a:t>
            </a:r>
            <a:r>
              <a:rPr lang="en-US" b="1" dirty="0" err="1"/>
              <a:t>kumakagat</a:t>
            </a:r>
            <a:r>
              <a:rPr lang="en-US" b="1" dirty="0"/>
              <a:t> ,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madaling</a:t>
            </a:r>
            <a:r>
              <a:rPr lang="en-US" b="1" dirty="0"/>
              <a:t> </a:t>
            </a:r>
            <a:r>
              <a:rPr lang="en-US" b="1" dirty="0" err="1"/>
              <a:t>araw</a:t>
            </a:r>
            <a:r>
              <a:rPr lang="en-US" b="1" dirty="0"/>
              <a:t>, 6:00-9:00 A.M. at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dapit</a:t>
            </a:r>
            <a:r>
              <a:rPr lang="en-US" b="1" dirty="0"/>
              <a:t> </a:t>
            </a:r>
            <a:r>
              <a:rPr lang="en-US" b="1" dirty="0" err="1"/>
              <a:t>hapon</a:t>
            </a:r>
            <a:r>
              <a:rPr lang="en-US" b="1" dirty="0"/>
              <a:t>, 5 P.M. </a:t>
            </a:r>
            <a:r>
              <a:rPr lang="en-US" b="1" dirty="0" err="1"/>
              <a:t>hanggang</a:t>
            </a:r>
            <a:r>
              <a:rPr lang="en-US" b="1" dirty="0"/>
              <a:t> 9 P.M.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err="1"/>
              <a:t>madalas</a:t>
            </a:r>
            <a:r>
              <a:rPr lang="en-US" b="1" dirty="0"/>
              <a:t> </a:t>
            </a:r>
            <a:r>
              <a:rPr lang="en-US" b="1" dirty="0" err="1"/>
              <a:t>kumakagat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kamay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tuyo</a:t>
            </a:r>
            <a:r>
              <a:rPr lang="en-US" b="1" dirty="0"/>
              <a:t> (“dry”) at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parte </a:t>
            </a:r>
            <a:r>
              <a:rPr lang="en-US" b="1" dirty="0" err="1"/>
              <a:t>ng</a:t>
            </a:r>
            <a:r>
              <a:rPr lang="en-US" b="1" dirty="0"/>
              <a:t> </a:t>
            </a:r>
            <a:r>
              <a:rPr lang="en-US" b="1" dirty="0" err="1"/>
              <a:t>katawan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mainit</a:t>
            </a:r>
            <a:r>
              <a:rPr lang="en-US" b="1" dirty="0"/>
              <a:t> </a:t>
            </a:r>
            <a:r>
              <a:rPr lang="en-US" b="1" dirty="0" err="1"/>
              <a:t>ang</a:t>
            </a:r>
            <a:r>
              <a:rPr lang="en-US" b="1" dirty="0"/>
              <a:t> </a:t>
            </a:r>
            <a:r>
              <a:rPr lang="en-US" b="1" dirty="0" err="1"/>
              <a:t>temperatura</a:t>
            </a:r>
            <a:endParaRPr lang="en-US" b="1" dirty="0"/>
          </a:p>
          <a:p>
            <a:pPr>
              <a:buFont typeface="Wingdings" pitchFamily="2" charset="2"/>
              <a:buChar char="§"/>
            </a:pPr>
            <a:r>
              <a:rPr lang="en-US" b="1" dirty="0" err="1"/>
              <a:t>madalas</a:t>
            </a:r>
            <a:r>
              <a:rPr lang="en-US" b="1" dirty="0"/>
              <a:t> </a:t>
            </a:r>
            <a:r>
              <a:rPr lang="en-US" b="1" dirty="0" err="1"/>
              <a:t>sila</a:t>
            </a:r>
            <a:r>
              <a:rPr lang="en-US" b="1" dirty="0"/>
              <a:t> </a:t>
            </a:r>
            <a:r>
              <a:rPr lang="en-US" b="1" dirty="0" err="1"/>
              <a:t>kumakagat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taong</a:t>
            </a:r>
            <a:r>
              <a:rPr lang="en-US" b="1" dirty="0"/>
              <a:t> </a:t>
            </a:r>
            <a:r>
              <a:rPr lang="en-US" b="1" dirty="0" err="1"/>
              <a:t>aktibo</a:t>
            </a:r>
            <a:r>
              <a:rPr lang="en-US" b="1" dirty="0"/>
              <a:t> o </a:t>
            </a:r>
            <a:r>
              <a:rPr lang="en-US" b="1" dirty="0" err="1"/>
              <a:t>galaw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</a:t>
            </a:r>
            <a:r>
              <a:rPr lang="en-US" b="1" dirty="0" err="1"/>
              <a:t>galaw</a:t>
            </a:r>
            <a:r>
              <a:rPr lang="en-US" b="1" dirty="0"/>
              <a:t> (</a:t>
            </a:r>
            <a:r>
              <a:rPr lang="en-US" b="1" dirty="0" err="1"/>
              <a:t>madalas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 smtClean="0"/>
              <a:t>kabataan</a:t>
            </a:r>
            <a:r>
              <a:rPr lang="en-US" b="1" dirty="0" smtClean="0"/>
              <a:t>).</a:t>
            </a:r>
            <a:endParaRPr lang="en-US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248400" y="2209800"/>
            <a:ext cx="2743200" cy="4419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likuran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</a:t>
            </a:r>
            <a:r>
              <a:rPr lang="en-US" b="1" dirty="0" err="1"/>
              <a:t>tao</a:t>
            </a:r>
            <a:r>
              <a:rPr lang="en-US" b="1" dirty="0"/>
              <a:t> </a:t>
            </a:r>
            <a:r>
              <a:rPr lang="en-US" b="1" dirty="0" err="1"/>
              <a:t>unang</a:t>
            </a:r>
            <a:r>
              <a:rPr lang="en-US" b="1" dirty="0"/>
              <a:t> </a:t>
            </a:r>
            <a:r>
              <a:rPr lang="en-US" b="1" dirty="0" err="1"/>
              <a:t>sinusubok</a:t>
            </a:r>
            <a:r>
              <a:rPr lang="en-US" b="1" dirty="0"/>
              <a:t> </a:t>
            </a:r>
            <a:r>
              <a:rPr lang="en-US" b="1" dirty="0" err="1"/>
              <a:t>kumagat</a:t>
            </a:r>
            <a:r>
              <a:rPr lang="en-US" b="1" dirty="0"/>
              <a:t> at kung </a:t>
            </a:r>
            <a:r>
              <a:rPr lang="en-US" b="1" dirty="0" err="1"/>
              <a:t>hindi</a:t>
            </a:r>
            <a:r>
              <a:rPr lang="en-US" b="1" dirty="0"/>
              <a:t> </a:t>
            </a:r>
            <a:r>
              <a:rPr lang="en-US" b="1" dirty="0" err="1"/>
              <a:t>nakakagat</a:t>
            </a:r>
            <a:r>
              <a:rPr lang="en-US" b="1" dirty="0"/>
              <a:t>, </a:t>
            </a:r>
            <a:r>
              <a:rPr lang="en-US" b="1" dirty="0" err="1"/>
              <a:t>lilipat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ibang</a:t>
            </a:r>
            <a:r>
              <a:rPr lang="en-US" b="1" dirty="0"/>
              <a:t> </a:t>
            </a:r>
            <a:r>
              <a:rPr lang="en-US" b="1" dirty="0" err="1"/>
              <a:t>bahagi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</a:t>
            </a:r>
            <a:r>
              <a:rPr lang="en-US" b="1" dirty="0" err="1"/>
              <a:t>katawan</a:t>
            </a:r>
            <a:endParaRPr lang="en-US" b="1" dirty="0"/>
          </a:p>
          <a:p>
            <a:pPr>
              <a:buFont typeface="Wingdings" pitchFamily="2" charset="2"/>
              <a:buChar char="§"/>
            </a:pPr>
            <a:r>
              <a:rPr lang="en-US" b="1" dirty="0" err="1"/>
              <a:t>mahilig</a:t>
            </a:r>
            <a:r>
              <a:rPr lang="en-US" b="1" dirty="0"/>
              <a:t> </a:t>
            </a:r>
            <a:r>
              <a:rPr lang="en-US" b="1" dirty="0" err="1"/>
              <a:t>maglagi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madidilim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lugar</a:t>
            </a:r>
            <a:r>
              <a:rPr lang="en-US" b="1" dirty="0"/>
              <a:t> at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nakasabit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bagay</a:t>
            </a:r>
            <a:r>
              <a:rPr lang="en-US" b="1" dirty="0"/>
              <a:t>; </a:t>
            </a:r>
            <a:r>
              <a:rPr lang="en-US" b="1" dirty="0" err="1"/>
              <a:t>malapitin</a:t>
            </a:r>
            <a:r>
              <a:rPr lang="en-US" b="1" dirty="0"/>
              <a:t> </a:t>
            </a:r>
            <a:r>
              <a:rPr lang="en-US" b="1" dirty="0" err="1"/>
              <a:t>sila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maiitim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kasuotan</a:t>
            </a:r>
            <a:r>
              <a:rPr lang="en-US" b="1" dirty="0"/>
              <a:t> 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err="1"/>
              <a:t>kayang</a:t>
            </a:r>
            <a:r>
              <a:rPr lang="en-US" b="1" dirty="0"/>
              <a:t> </a:t>
            </a:r>
            <a:r>
              <a:rPr lang="en-US" b="1" dirty="0" err="1"/>
              <a:t>lumipad</a:t>
            </a:r>
            <a:r>
              <a:rPr lang="en-US" b="1" dirty="0"/>
              <a:t> 50-300 metro </a:t>
            </a:r>
            <a:r>
              <a:rPr lang="en-US" b="1" dirty="0" err="1"/>
              <a:t>mula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pinagpupugaran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§"/>
            </a:pP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/>
              <a:t>buhay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Aedes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lamok</a:t>
            </a:r>
            <a:r>
              <a:rPr lang="en-US" b="1" dirty="0"/>
              <a:t> ay </a:t>
            </a:r>
            <a:r>
              <a:rPr lang="en-US" b="1" dirty="0" err="1"/>
              <a:t>tumatagal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20-30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araw</a:t>
            </a:r>
            <a:endParaRPr lang="en-US" b="1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ANG LAMOK NA “AEDES”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Base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natutunan</a:t>
            </a:r>
            <a:r>
              <a:rPr lang="en-US" b="1" dirty="0" smtClean="0"/>
              <a:t> </a:t>
            </a:r>
            <a:r>
              <a:rPr lang="en-US" b="1" dirty="0" err="1" smtClean="0"/>
              <a:t>natin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apat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parte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buhay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lamok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Aedes</a:t>
            </a:r>
            <a:r>
              <a:rPr lang="en-US" b="1" dirty="0" smtClean="0"/>
              <a:t>, </a:t>
            </a:r>
            <a:r>
              <a:rPr lang="en-US" b="1" dirty="0" err="1" smtClean="0"/>
              <a:t>maaari</a:t>
            </a:r>
            <a:r>
              <a:rPr lang="en-US" b="1" dirty="0" smtClean="0"/>
              <a:t> </a:t>
            </a:r>
            <a:r>
              <a:rPr lang="en-US" b="1" dirty="0" err="1" smtClean="0"/>
              <a:t>nating</a:t>
            </a:r>
            <a:r>
              <a:rPr lang="en-US" b="1" dirty="0" smtClean="0"/>
              <a:t> </a:t>
            </a:r>
            <a:r>
              <a:rPr lang="en-US" b="1" dirty="0" err="1" smtClean="0"/>
              <a:t>puksain</a:t>
            </a:r>
            <a:r>
              <a:rPr lang="en-US" b="1" dirty="0" smtClean="0"/>
              <a:t> </a:t>
            </a:r>
            <a:r>
              <a:rPr lang="en-US" b="1" dirty="0" err="1" smtClean="0"/>
              <a:t>sila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lahat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apat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yun</a:t>
            </a:r>
            <a:r>
              <a:rPr lang="en-US" b="1" dirty="0" smtClean="0"/>
              <a:t>: </a:t>
            </a:r>
          </a:p>
          <a:p>
            <a:pPr marL="514350" indent="-514350">
              <a:buAutoNum type="arabicPeriod"/>
            </a:pPr>
            <a:r>
              <a:rPr lang="en-US" sz="3000" b="1" dirty="0" err="1" smtClean="0"/>
              <a:t>Itlog</a:t>
            </a:r>
            <a:r>
              <a:rPr lang="en-US" sz="3000" b="1" dirty="0" smtClean="0"/>
              <a:t> - </a:t>
            </a:r>
            <a:r>
              <a:rPr lang="en-US" sz="3000" dirty="0" err="1" smtClean="0"/>
              <a:t>Ang</a:t>
            </a:r>
            <a:r>
              <a:rPr lang="en-US" sz="3000" dirty="0" smtClean="0"/>
              <a:t> </a:t>
            </a:r>
            <a:r>
              <a:rPr lang="en-US" sz="3000" dirty="0" err="1"/>
              <a:t>mga</a:t>
            </a:r>
            <a:r>
              <a:rPr lang="en-US" sz="3000" dirty="0"/>
              <a:t> </a:t>
            </a:r>
            <a:r>
              <a:rPr lang="en-US" sz="3000" dirty="0" err="1"/>
              <a:t>itlog</a:t>
            </a:r>
            <a:r>
              <a:rPr lang="en-US" sz="3000" dirty="0"/>
              <a:t> ay </a:t>
            </a:r>
            <a:r>
              <a:rPr lang="en-US" sz="3000" dirty="0" err="1"/>
              <a:t>iniluluwal</a:t>
            </a:r>
            <a:r>
              <a:rPr lang="en-US" sz="3000" dirty="0"/>
              <a:t> </a:t>
            </a:r>
            <a:r>
              <a:rPr lang="en-US" sz="3000" dirty="0" err="1"/>
              <a:t>ng</a:t>
            </a:r>
            <a:r>
              <a:rPr lang="en-US" sz="3000" dirty="0"/>
              <a:t> </a:t>
            </a:r>
            <a:r>
              <a:rPr lang="en-US" sz="3000" dirty="0" err="1"/>
              <a:t>mga</a:t>
            </a:r>
            <a:r>
              <a:rPr lang="en-US" sz="3000" dirty="0"/>
              <a:t> </a:t>
            </a:r>
            <a:r>
              <a:rPr lang="en-US" sz="3000" dirty="0" err="1"/>
              <a:t>babaeng</a:t>
            </a:r>
            <a:r>
              <a:rPr lang="en-US" sz="3000" dirty="0"/>
              <a:t> </a:t>
            </a:r>
            <a:r>
              <a:rPr lang="en-US" sz="3000" dirty="0" err="1"/>
              <a:t>lamok</a:t>
            </a:r>
            <a:r>
              <a:rPr lang="en-US" sz="3000" dirty="0"/>
              <a:t> </a:t>
            </a:r>
            <a:r>
              <a:rPr lang="en-US" sz="3000" dirty="0" err="1"/>
              <a:t>sa</a:t>
            </a:r>
            <a:r>
              <a:rPr lang="en-US" sz="3000" dirty="0"/>
              <a:t> </a:t>
            </a:r>
            <a:r>
              <a:rPr lang="en-US" sz="3000" dirty="0" err="1"/>
              <a:t>ibabaw</a:t>
            </a:r>
            <a:r>
              <a:rPr lang="en-US" sz="3000" dirty="0"/>
              <a:t> </a:t>
            </a:r>
            <a:r>
              <a:rPr lang="en-US" sz="3000" dirty="0" err="1"/>
              <a:t>ng</a:t>
            </a:r>
            <a:r>
              <a:rPr lang="en-US" sz="3000" dirty="0"/>
              <a:t> </a:t>
            </a:r>
            <a:r>
              <a:rPr lang="en-US" sz="3000" dirty="0" err="1"/>
              <a:t>tubig</a:t>
            </a:r>
            <a:r>
              <a:rPr lang="en-US" sz="3000" dirty="0"/>
              <a:t> </a:t>
            </a:r>
            <a:r>
              <a:rPr lang="en-US" sz="3000" dirty="0" err="1"/>
              <a:t>sa</a:t>
            </a:r>
            <a:r>
              <a:rPr lang="en-US" sz="3000" dirty="0"/>
              <a:t> </a:t>
            </a:r>
            <a:r>
              <a:rPr lang="en-US" sz="3000" dirty="0" err="1"/>
              <a:t>mga</a:t>
            </a:r>
            <a:r>
              <a:rPr lang="en-US" sz="3000" dirty="0"/>
              <a:t> </a:t>
            </a:r>
            <a:r>
              <a:rPr lang="en-US" sz="3000" dirty="0" err="1"/>
              <a:t>basa</a:t>
            </a:r>
            <a:r>
              <a:rPr lang="en-US" sz="3000" dirty="0"/>
              <a:t> o </a:t>
            </a:r>
            <a:r>
              <a:rPr lang="en-US" sz="3000" dirty="0" err="1"/>
              <a:t>matubig</a:t>
            </a:r>
            <a:r>
              <a:rPr lang="en-US" sz="3000" dirty="0"/>
              <a:t> </a:t>
            </a:r>
            <a:r>
              <a:rPr lang="en-US" sz="3000" dirty="0" err="1" smtClean="0"/>
              <a:t>na</a:t>
            </a:r>
            <a:r>
              <a:rPr lang="en-US" sz="3000" dirty="0" smtClean="0"/>
              <a:t> </a:t>
            </a:r>
            <a:r>
              <a:rPr lang="en-US" sz="3000" dirty="0" err="1" smtClean="0"/>
              <a:t>lugar</a:t>
            </a:r>
            <a:endParaRPr lang="en-US" sz="3000" dirty="0" smtClean="0"/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en-US" sz="3000" b="1" dirty="0" err="1"/>
              <a:t>Kiti-kiti</a:t>
            </a:r>
            <a:r>
              <a:rPr lang="en-US" sz="3000" dirty="0"/>
              <a:t> </a:t>
            </a:r>
            <a:r>
              <a:rPr lang="en-US" sz="3000" dirty="0" smtClean="0"/>
              <a:t>- </a:t>
            </a:r>
            <a:r>
              <a:rPr lang="en-US" sz="3000" dirty="0" err="1" smtClean="0"/>
              <a:t>Ang</a:t>
            </a:r>
            <a:r>
              <a:rPr lang="en-US" sz="3000" dirty="0" smtClean="0"/>
              <a:t> </a:t>
            </a:r>
            <a:r>
              <a:rPr lang="en-US" sz="3000" dirty="0" err="1"/>
              <a:t>kiti-kiti</a:t>
            </a:r>
            <a:r>
              <a:rPr lang="en-US" sz="3000" dirty="0"/>
              <a:t> ay </a:t>
            </a:r>
            <a:r>
              <a:rPr lang="en-US" sz="3000" dirty="0" err="1"/>
              <a:t>nabubuhay</a:t>
            </a:r>
            <a:r>
              <a:rPr lang="en-US" sz="3000" dirty="0"/>
              <a:t> </a:t>
            </a:r>
            <a:r>
              <a:rPr lang="en-US" sz="3000" dirty="0" err="1"/>
              <a:t>sa</a:t>
            </a:r>
            <a:r>
              <a:rPr lang="en-US" sz="3000" dirty="0"/>
              <a:t> </a:t>
            </a:r>
            <a:r>
              <a:rPr lang="en-US" sz="3000" dirty="0" err="1"/>
              <a:t>mga</a:t>
            </a:r>
            <a:r>
              <a:rPr lang="en-US" sz="3000" dirty="0"/>
              <a:t> </a:t>
            </a:r>
            <a:r>
              <a:rPr lang="en-US" sz="3000" dirty="0" err="1"/>
              <a:t>lugar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may </a:t>
            </a:r>
            <a:r>
              <a:rPr lang="en-US" sz="3000" dirty="0" err="1"/>
              <a:t>pinag-ipunan</a:t>
            </a:r>
            <a:r>
              <a:rPr lang="en-US" sz="3000" dirty="0"/>
              <a:t> </a:t>
            </a:r>
            <a:r>
              <a:rPr lang="en-US" sz="3000" dirty="0" err="1"/>
              <a:t>ng</a:t>
            </a:r>
            <a:r>
              <a:rPr lang="en-US" sz="3000" dirty="0"/>
              <a:t> </a:t>
            </a:r>
            <a:r>
              <a:rPr lang="en-US" sz="3000" dirty="0" err="1"/>
              <a:t>malinis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tubig</a:t>
            </a:r>
            <a:r>
              <a:rPr lang="en-US" sz="3000" dirty="0"/>
              <a:t> at </a:t>
            </a:r>
            <a:r>
              <a:rPr lang="en-US" sz="3000" dirty="0" err="1"/>
              <a:t>ang</a:t>
            </a:r>
            <a:r>
              <a:rPr lang="en-US" sz="3000" dirty="0"/>
              <a:t> </a:t>
            </a:r>
            <a:r>
              <a:rPr lang="en-US" sz="3000" dirty="0" err="1"/>
              <a:t>tubig</a:t>
            </a:r>
            <a:r>
              <a:rPr lang="en-US" sz="3000" dirty="0"/>
              <a:t> ay </a:t>
            </a:r>
            <a:r>
              <a:rPr lang="en-US" sz="3000" dirty="0" err="1"/>
              <a:t>hindi</a:t>
            </a:r>
            <a:r>
              <a:rPr lang="en-US" sz="3000" dirty="0"/>
              <a:t> </a:t>
            </a:r>
            <a:r>
              <a:rPr lang="en-US" sz="3000" dirty="0" err="1"/>
              <a:t>umaagos</a:t>
            </a:r>
            <a:r>
              <a:rPr lang="en-US" sz="3000" dirty="0"/>
              <a:t> o </a:t>
            </a:r>
            <a:r>
              <a:rPr lang="en-US" sz="3000" dirty="0" err="1"/>
              <a:t>hindi</a:t>
            </a:r>
            <a:r>
              <a:rPr lang="en-US" sz="3000" dirty="0"/>
              <a:t> </a:t>
            </a:r>
            <a:r>
              <a:rPr lang="en-US" sz="3000" dirty="0" err="1"/>
              <a:t>gaanong</a:t>
            </a:r>
            <a:r>
              <a:rPr lang="en-US" sz="3000" dirty="0"/>
              <a:t> </a:t>
            </a:r>
            <a:r>
              <a:rPr lang="en-US" sz="3000" dirty="0" err="1"/>
              <a:t>gumagalaw</a:t>
            </a:r>
            <a:r>
              <a:rPr lang="en-US" sz="3000" dirty="0"/>
              <a:t> o </a:t>
            </a:r>
            <a:r>
              <a:rPr lang="en-US" sz="3000" dirty="0" err="1"/>
              <a:t>nagagalaw</a:t>
            </a:r>
            <a:endParaRPr lang="en-US" sz="3000" dirty="0"/>
          </a:p>
          <a:p>
            <a:pPr marL="514350" indent="-514350">
              <a:buAutoNum type="arabicPeriod"/>
            </a:pPr>
            <a:endParaRPr lang="en-US" b="1" dirty="0"/>
          </a:p>
        </p:txBody>
      </p:sp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ANG LAMOK NA “AEDES”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2800" b="1" dirty="0" smtClean="0"/>
              <a:t>3. “Pupa</a:t>
            </a:r>
            <a:r>
              <a:rPr lang="en-US" sz="2800" b="1" dirty="0"/>
              <a:t>” </a:t>
            </a:r>
            <a:r>
              <a:rPr lang="en-US" sz="2800" dirty="0"/>
              <a:t>– </a:t>
            </a:r>
            <a:r>
              <a:rPr lang="en-US" sz="2800" dirty="0" smtClean="0"/>
              <a:t>Sa </a:t>
            </a:r>
            <a:r>
              <a:rPr lang="en-US" sz="2800" dirty="0" err="1"/>
              <a:t>yugto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buhay</a:t>
            </a:r>
            <a:r>
              <a:rPr lang="en-US" sz="2800" dirty="0"/>
              <a:t> </a:t>
            </a:r>
            <a:r>
              <a:rPr lang="en-US" sz="2800" dirty="0" err="1"/>
              <a:t>nilang</a:t>
            </a:r>
            <a:r>
              <a:rPr lang="en-US" sz="2800" dirty="0"/>
              <a:t> </a:t>
            </a:r>
            <a:r>
              <a:rPr lang="en-US" sz="2800" dirty="0" err="1"/>
              <a:t>ito</a:t>
            </a:r>
            <a:r>
              <a:rPr lang="en-US" sz="2800" dirty="0"/>
              <a:t>, </a:t>
            </a:r>
            <a:r>
              <a:rPr lang="en-US" sz="2800" dirty="0" err="1" smtClean="0"/>
              <a:t>ang</a:t>
            </a:r>
            <a:r>
              <a:rPr lang="en-US" sz="2800" dirty="0" smtClean="0"/>
              <a:t> “pupa” ay </a:t>
            </a:r>
            <a:r>
              <a:rPr lang="en-US" sz="2800" dirty="0" err="1"/>
              <a:t>nakakalangoy</a:t>
            </a:r>
            <a:r>
              <a:rPr lang="en-US" sz="2800" dirty="0"/>
              <a:t> at </a:t>
            </a:r>
            <a:r>
              <a:rPr lang="en-US" sz="2800" dirty="0" err="1"/>
              <a:t>humihinga</a:t>
            </a:r>
            <a:r>
              <a:rPr lang="en-US" sz="2800" dirty="0"/>
              <a:t> pa </a:t>
            </a:r>
            <a:r>
              <a:rPr lang="en-US" sz="2800" dirty="0" err="1" smtClean="0"/>
              <a:t>rin</a:t>
            </a:r>
            <a:r>
              <a:rPr lang="en-US" sz="2800" dirty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ibig</a:t>
            </a:r>
            <a:r>
              <a:rPr lang="en-US" sz="2800" dirty="0" smtClean="0"/>
              <a:t> </a:t>
            </a:r>
            <a:r>
              <a:rPr lang="en-US" sz="2800" dirty="0" err="1" smtClean="0"/>
              <a:t>sabihin</a:t>
            </a:r>
            <a:r>
              <a:rPr lang="en-US" sz="2800" dirty="0" smtClean="0"/>
              <a:t> ay </a:t>
            </a:r>
            <a:r>
              <a:rPr lang="en-US" sz="2800" dirty="0" err="1" smtClean="0"/>
              <a:t>nasa</a:t>
            </a:r>
            <a:r>
              <a:rPr lang="en-US" sz="2800" dirty="0" smtClean="0"/>
              <a:t> </a:t>
            </a:r>
            <a:r>
              <a:rPr lang="en-US" sz="2800" dirty="0" err="1" smtClean="0"/>
              <a:t>matubig</a:t>
            </a:r>
            <a:r>
              <a:rPr lang="en-US" sz="2800" dirty="0" smtClean="0"/>
              <a:t> pa ring </a:t>
            </a:r>
            <a:r>
              <a:rPr lang="en-US" sz="2800" dirty="0" err="1" smtClean="0"/>
              <a:t>lugar</a:t>
            </a:r>
            <a:r>
              <a:rPr lang="en-US" sz="2800" dirty="0" smtClean="0"/>
              <a:t>.</a:t>
            </a:r>
          </a:p>
          <a:p>
            <a:pPr marL="514350" indent="-514350">
              <a:buNone/>
            </a:pPr>
            <a:r>
              <a:rPr lang="en-US" sz="2800" b="1" dirty="0" smtClean="0"/>
              <a:t>4. “Adult</a:t>
            </a:r>
            <a:r>
              <a:rPr lang="en-US" sz="2800" b="1" dirty="0"/>
              <a:t>” </a:t>
            </a:r>
            <a:r>
              <a:rPr lang="en-US" sz="2800" b="1" dirty="0" smtClean="0"/>
              <a:t>- </a:t>
            </a:r>
            <a:r>
              <a:rPr lang="en-US" sz="2800" dirty="0" err="1"/>
              <a:t>K</a:t>
            </a:r>
            <a:r>
              <a:rPr lang="en-US" sz="2800" dirty="0" err="1" smtClean="0"/>
              <a:t>umakagat</a:t>
            </a:r>
            <a:r>
              <a:rPr lang="en-US" sz="2800" dirty="0" smtClean="0"/>
              <a:t> </a:t>
            </a:r>
            <a:r>
              <a:rPr lang="en-US" sz="2800" dirty="0" err="1" smtClean="0"/>
              <a:t>sila</a:t>
            </a:r>
            <a:r>
              <a:rPr lang="en-US" sz="2800" dirty="0" smtClean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madaling</a:t>
            </a:r>
            <a:r>
              <a:rPr lang="en-US" sz="2800" dirty="0"/>
              <a:t> </a:t>
            </a:r>
            <a:r>
              <a:rPr lang="en-US" sz="2800" dirty="0" err="1"/>
              <a:t>araw</a:t>
            </a:r>
            <a:r>
              <a:rPr lang="en-US" sz="2800" dirty="0"/>
              <a:t>, 6:00-9:00 A.M. at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dapit</a:t>
            </a:r>
            <a:r>
              <a:rPr lang="en-US" sz="2800" dirty="0"/>
              <a:t> </a:t>
            </a:r>
            <a:r>
              <a:rPr lang="en-US" sz="2800" dirty="0" err="1"/>
              <a:t>hapon</a:t>
            </a:r>
            <a:r>
              <a:rPr lang="en-US" sz="2800" dirty="0"/>
              <a:t>, 5 P.M. </a:t>
            </a:r>
            <a:r>
              <a:rPr lang="en-US" sz="2800" dirty="0" err="1"/>
              <a:t>hanggang</a:t>
            </a:r>
            <a:r>
              <a:rPr lang="en-US" sz="2800" dirty="0"/>
              <a:t> 9 P.M</a:t>
            </a:r>
            <a:r>
              <a:rPr lang="en-US" sz="2800" dirty="0" smtClean="0"/>
              <a:t>.; </a:t>
            </a:r>
            <a:r>
              <a:rPr lang="en-US" sz="2800" dirty="0" err="1"/>
              <a:t>madalas</a:t>
            </a:r>
            <a:r>
              <a:rPr lang="en-US" sz="2800" dirty="0"/>
              <a:t> </a:t>
            </a:r>
            <a:r>
              <a:rPr lang="en-US" sz="2800" dirty="0" err="1"/>
              <a:t>kumakagat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 smtClean="0"/>
              <a:t>katawan</a:t>
            </a:r>
            <a:r>
              <a:rPr lang="en-US" sz="2800" dirty="0" smtClean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mainit</a:t>
            </a:r>
            <a:r>
              <a:rPr lang="en-US" sz="2800" dirty="0"/>
              <a:t> </a:t>
            </a:r>
            <a:r>
              <a:rPr lang="en-US" sz="2800" dirty="0" err="1"/>
              <a:t>ang</a:t>
            </a:r>
            <a:r>
              <a:rPr lang="en-US" sz="2800" dirty="0"/>
              <a:t>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,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/>
              <a:t>taong</a:t>
            </a:r>
            <a:r>
              <a:rPr lang="en-US" sz="2800" dirty="0"/>
              <a:t> </a:t>
            </a:r>
            <a:r>
              <a:rPr lang="en-US" sz="2800" dirty="0" err="1"/>
              <a:t>aktibo</a:t>
            </a:r>
            <a:r>
              <a:rPr lang="en-US" sz="2800" dirty="0"/>
              <a:t> o </a:t>
            </a:r>
            <a:r>
              <a:rPr lang="en-US" sz="2800" dirty="0" err="1"/>
              <a:t>galaw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galaw</a:t>
            </a:r>
            <a:r>
              <a:rPr lang="en-US" sz="2800" dirty="0"/>
              <a:t> (</a:t>
            </a:r>
            <a:r>
              <a:rPr lang="en-US" sz="2800" dirty="0" err="1"/>
              <a:t>madalas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mga</a:t>
            </a:r>
            <a:r>
              <a:rPr lang="en-US" sz="2800" dirty="0"/>
              <a:t> </a:t>
            </a:r>
            <a:r>
              <a:rPr lang="en-US" sz="2800" dirty="0" err="1" smtClean="0"/>
              <a:t>kabataan</a:t>
            </a:r>
            <a:r>
              <a:rPr lang="en-US" sz="2800" dirty="0" smtClean="0"/>
              <a:t>); </a:t>
            </a:r>
            <a:r>
              <a:rPr lang="en-US" sz="2800" dirty="0" err="1" smtClean="0"/>
              <a:t>mahilig</a:t>
            </a:r>
            <a:r>
              <a:rPr lang="en-US" sz="2800" dirty="0" smtClean="0"/>
              <a:t> </a:t>
            </a:r>
            <a:r>
              <a:rPr lang="en-US" sz="2800" dirty="0" err="1"/>
              <a:t>maglagi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madidilim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 smtClean="0"/>
              <a:t>lugar</a:t>
            </a:r>
            <a:r>
              <a:rPr lang="en-US" sz="2800" dirty="0" smtClean="0"/>
              <a:t>; </a:t>
            </a:r>
            <a:r>
              <a:rPr lang="en-US" sz="2800" dirty="0" err="1"/>
              <a:t>malapitin</a:t>
            </a:r>
            <a:r>
              <a:rPr lang="en-US" sz="2800" dirty="0"/>
              <a:t> </a:t>
            </a:r>
            <a:r>
              <a:rPr lang="en-US" sz="2800" dirty="0" err="1"/>
              <a:t>sila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maiitim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kasuotan</a:t>
            </a:r>
            <a:r>
              <a:rPr lang="en-US" sz="2800" dirty="0"/>
              <a:t> </a:t>
            </a:r>
          </a:p>
          <a:p>
            <a:pPr marL="514350" lvl="1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b="1" dirty="0"/>
          </a:p>
        </p:txBody>
      </p:sp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ANG LAMOK NA “AEDES”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41020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11200" b="1" dirty="0" err="1" smtClean="0"/>
              <a:t>Mga</a:t>
            </a:r>
            <a:r>
              <a:rPr lang="en-US" sz="11200" b="1" dirty="0" smtClean="0"/>
              <a:t> </a:t>
            </a:r>
            <a:r>
              <a:rPr lang="en-US" sz="11200" b="1" dirty="0" err="1" smtClean="0"/>
              <a:t>Paraan</a:t>
            </a:r>
            <a:r>
              <a:rPr lang="en-US" sz="11200" b="1" dirty="0" smtClean="0"/>
              <a:t> </a:t>
            </a:r>
            <a:r>
              <a:rPr lang="en-US" sz="11200" b="1" dirty="0" err="1" smtClean="0"/>
              <a:t>upang</a:t>
            </a:r>
            <a:r>
              <a:rPr lang="en-US" sz="11200" b="1" dirty="0" smtClean="0"/>
              <a:t> </a:t>
            </a:r>
            <a:r>
              <a:rPr lang="en-US" sz="11200" b="1" dirty="0" err="1" smtClean="0"/>
              <a:t>masugpo</a:t>
            </a:r>
            <a:r>
              <a:rPr lang="en-US" sz="11200" b="1" dirty="0" smtClean="0"/>
              <a:t> </a:t>
            </a:r>
            <a:r>
              <a:rPr lang="en-US" sz="11200" b="1" dirty="0" err="1" smtClean="0"/>
              <a:t>ang</a:t>
            </a:r>
            <a:r>
              <a:rPr lang="en-US" sz="11200" b="1" dirty="0" smtClean="0"/>
              <a:t> </a:t>
            </a:r>
            <a:r>
              <a:rPr lang="en-US" sz="11200" b="1" dirty="0" err="1" smtClean="0"/>
              <a:t>Aedes</a:t>
            </a:r>
            <a:r>
              <a:rPr lang="en-US" sz="11200" b="1" dirty="0" smtClean="0"/>
              <a:t> </a:t>
            </a:r>
            <a:r>
              <a:rPr lang="en-US" sz="11200" b="1" dirty="0" err="1" smtClean="0"/>
              <a:t>na</a:t>
            </a:r>
            <a:r>
              <a:rPr lang="en-US" sz="11200" b="1" dirty="0" smtClean="0"/>
              <a:t> </a:t>
            </a:r>
            <a:r>
              <a:rPr lang="en-US" sz="11200" b="1" dirty="0" err="1" smtClean="0"/>
              <a:t>Lamok</a:t>
            </a:r>
            <a:r>
              <a:rPr lang="en-US" sz="11200" b="1" dirty="0" smtClean="0"/>
              <a:t>:</a:t>
            </a:r>
          </a:p>
          <a:p>
            <a:pPr marL="514350" indent="-514350">
              <a:buNone/>
            </a:pPr>
            <a:r>
              <a:rPr lang="en-US" sz="11200" b="1" dirty="0" smtClean="0"/>
              <a:t>1.   </a:t>
            </a:r>
            <a:r>
              <a:rPr lang="en-US" sz="11200" b="1" dirty="0" err="1" smtClean="0"/>
              <a:t>Kontra</a:t>
            </a:r>
            <a:r>
              <a:rPr lang="en-US" sz="11200" b="1" dirty="0" smtClean="0"/>
              <a:t> </a:t>
            </a:r>
            <a:r>
              <a:rPr lang="en-US" sz="11200" b="1" dirty="0" err="1" smtClean="0"/>
              <a:t>sa</a:t>
            </a:r>
            <a:r>
              <a:rPr lang="en-US" sz="11200" b="1" dirty="0" smtClean="0"/>
              <a:t> Larva o “</a:t>
            </a:r>
            <a:r>
              <a:rPr lang="en-US" sz="11200" b="1" dirty="0" err="1" smtClean="0"/>
              <a:t>kiti</a:t>
            </a:r>
            <a:r>
              <a:rPr lang="en-US" sz="11200" b="1" dirty="0" err="1"/>
              <a:t>-</a:t>
            </a:r>
            <a:r>
              <a:rPr lang="en-US" sz="11200" b="1" dirty="0" err="1" smtClean="0"/>
              <a:t>kiti</a:t>
            </a:r>
            <a:r>
              <a:rPr lang="en-US" sz="11200" b="1" dirty="0" smtClean="0"/>
              <a:t>”-</a:t>
            </a:r>
          </a:p>
          <a:p>
            <a:pPr marL="514350" indent="-514350">
              <a:buNone/>
            </a:pPr>
            <a:r>
              <a:rPr lang="en-US" sz="11200" dirty="0"/>
              <a:t>	</a:t>
            </a:r>
            <a:r>
              <a:rPr lang="en-US" sz="11200" dirty="0" smtClean="0"/>
              <a:t>a.  </a:t>
            </a:r>
            <a:r>
              <a:rPr lang="en-US" sz="11200" dirty="0" err="1" smtClean="0"/>
              <a:t>Paggamit</a:t>
            </a:r>
            <a:r>
              <a:rPr lang="en-US" sz="11200" dirty="0" smtClean="0"/>
              <a:t> </a:t>
            </a:r>
            <a:r>
              <a:rPr lang="en-US" sz="11200" dirty="0" err="1" smtClean="0"/>
              <a:t>ng</a:t>
            </a:r>
            <a:r>
              <a:rPr lang="en-US" sz="11200" dirty="0" smtClean="0"/>
              <a:t> </a:t>
            </a:r>
            <a:r>
              <a:rPr lang="en-US" sz="11200" dirty="0" err="1" smtClean="0"/>
              <a:t>kemikal</a:t>
            </a:r>
            <a:r>
              <a:rPr lang="en-US" sz="11200" dirty="0" smtClean="0"/>
              <a:t> </a:t>
            </a:r>
            <a:r>
              <a:rPr lang="en-US" sz="11200" dirty="0" err="1" smtClean="0"/>
              <a:t>na</a:t>
            </a:r>
            <a:r>
              <a:rPr lang="en-US" sz="11200" dirty="0" smtClean="0"/>
              <a:t> “</a:t>
            </a:r>
            <a:r>
              <a:rPr lang="en-US" sz="11200" dirty="0" err="1" smtClean="0"/>
              <a:t>larvicides</a:t>
            </a:r>
            <a:r>
              <a:rPr lang="en-US" sz="11200" dirty="0" smtClean="0"/>
              <a:t>”</a:t>
            </a:r>
          </a:p>
          <a:p>
            <a:pPr marL="514350" indent="-514350">
              <a:buNone/>
            </a:pPr>
            <a:r>
              <a:rPr lang="en-US" sz="11200" dirty="0"/>
              <a:t>	</a:t>
            </a:r>
            <a:r>
              <a:rPr lang="en-US" sz="11200" dirty="0" smtClean="0"/>
              <a:t>b.  </a:t>
            </a:r>
            <a:r>
              <a:rPr lang="en-US" sz="11200" dirty="0" err="1" smtClean="0"/>
              <a:t>Paglnis</a:t>
            </a:r>
            <a:r>
              <a:rPr lang="en-US" sz="11200" dirty="0" smtClean="0"/>
              <a:t> or </a:t>
            </a:r>
            <a:r>
              <a:rPr lang="en-US" sz="11200" dirty="0" err="1" smtClean="0"/>
              <a:t>pag-alis</a:t>
            </a:r>
            <a:r>
              <a:rPr lang="en-US" sz="11200" dirty="0" smtClean="0"/>
              <a:t> </a:t>
            </a:r>
            <a:r>
              <a:rPr lang="en-US" sz="11200" dirty="0" err="1" smtClean="0"/>
              <a:t>ng</a:t>
            </a:r>
            <a:r>
              <a:rPr lang="en-US" sz="11200" dirty="0" smtClean="0"/>
              <a:t> </a:t>
            </a:r>
            <a:r>
              <a:rPr lang="en-US" sz="11200" dirty="0" err="1" smtClean="0"/>
              <a:t>mga</a:t>
            </a:r>
            <a:r>
              <a:rPr lang="en-US" sz="11200" dirty="0" smtClean="0"/>
              <a:t> </a:t>
            </a:r>
            <a:r>
              <a:rPr lang="en-US" sz="11200" dirty="0" err="1" smtClean="0"/>
              <a:t>maaaring</a:t>
            </a:r>
            <a:r>
              <a:rPr lang="en-US" sz="11200" dirty="0" smtClean="0"/>
              <a:t> </a:t>
            </a:r>
            <a:r>
              <a:rPr lang="en-US" sz="11200" dirty="0" err="1" smtClean="0"/>
              <a:t>pamugaran</a:t>
            </a:r>
            <a:endParaRPr lang="en-US" sz="11200" dirty="0"/>
          </a:p>
          <a:p>
            <a:pPr marL="514350" indent="-514350">
              <a:buNone/>
            </a:pPr>
            <a:endParaRPr lang="en-US" sz="4400" b="1" dirty="0" smtClean="0"/>
          </a:p>
          <a:p>
            <a:pPr marL="514350" indent="-514350">
              <a:buNone/>
            </a:pPr>
            <a:r>
              <a:rPr lang="en-US" sz="11200" b="1" dirty="0" smtClean="0"/>
              <a:t>2.    </a:t>
            </a:r>
            <a:r>
              <a:rPr lang="en-US" sz="11200" b="1" dirty="0" err="1" smtClean="0"/>
              <a:t>Kontra</a:t>
            </a:r>
            <a:r>
              <a:rPr lang="en-US" sz="11200" b="1" dirty="0" smtClean="0"/>
              <a:t> </a:t>
            </a:r>
            <a:r>
              <a:rPr lang="en-US" sz="11200" b="1" dirty="0" err="1" smtClean="0"/>
              <a:t>sa</a:t>
            </a:r>
            <a:r>
              <a:rPr lang="en-US" sz="11200" b="1" dirty="0" smtClean="0"/>
              <a:t> “Adult” </a:t>
            </a:r>
            <a:r>
              <a:rPr lang="en-US" sz="11200" b="1" dirty="0" err="1" smtClean="0"/>
              <a:t>na</a:t>
            </a:r>
            <a:r>
              <a:rPr lang="en-US" sz="11200" b="1" dirty="0" smtClean="0"/>
              <a:t> </a:t>
            </a:r>
            <a:r>
              <a:rPr lang="en-US" sz="11200" b="1" dirty="0" err="1" smtClean="0"/>
              <a:t>Aedes</a:t>
            </a:r>
            <a:r>
              <a:rPr lang="en-US" sz="11200" b="1" dirty="0" smtClean="0"/>
              <a:t> –</a:t>
            </a:r>
          </a:p>
          <a:p>
            <a:pPr marL="514350" indent="-514350">
              <a:buNone/>
            </a:pPr>
            <a:r>
              <a:rPr lang="en-US" sz="11200" dirty="0"/>
              <a:t>	</a:t>
            </a:r>
            <a:r>
              <a:rPr lang="en-US" sz="11200" dirty="0" smtClean="0"/>
              <a:t>a. </a:t>
            </a:r>
            <a:r>
              <a:rPr lang="en-US" sz="11200" dirty="0" err="1" smtClean="0"/>
              <a:t>Paggamit</a:t>
            </a:r>
            <a:r>
              <a:rPr lang="en-US" sz="11200" dirty="0" smtClean="0"/>
              <a:t> </a:t>
            </a:r>
            <a:r>
              <a:rPr lang="en-US" sz="11200" dirty="0" err="1" smtClean="0"/>
              <a:t>ng</a:t>
            </a:r>
            <a:r>
              <a:rPr lang="en-US" sz="11200" dirty="0" smtClean="0"/>
              <a:t> </a:t>
            </a:r>
            <a:r>
              <a:rPr lang="en-US" sz="11200" dirty="0" err="1" smtClean="0"/>
              <a:t>mga</a:t>
            </a:r>
            <a:r>
              <a:rPr lang="en-US" sz="11200" dirty="0" smtClean="0"/>
              <a:t> </a:t>
            </a:r>
            <a:r>
              <a:rPr lang="en-US" sz="11200" dirty="0" err="1" smtClean="0"/>
              <a:t>kemikal</a:t>
            </a:r>
            <a:r>
              <a:rPr lang="en-US" sz="11200" dirty="0" smtClean="0"/>
              <a:t> </a:t>
            </a:r>
            <a:r>
              <a:rPr lang="en-US" sz="11200" dirty="0" err="1" smtClean="0"/>
              <a:t>sa</a:t>
            </a:r>
            <a:r>
              <a:rPr lang="en-US" sz="11200" dirty="0" smtClean="0"/>
              <a:t> spraying/misting at fogging (</a:t>
            </a:r>
            <a:r>
              <a:rPr lang="en-US" sz="11200" dirty="0" err="1" smtClean="0"/>
              <a:t>magastos</a:t>
            </a:r>
            <a:r>
              <a:rPr lang="en-US" sz="11200" dirty="0" smtClean="0"/>
              <a:t>,  </a:t>
            </a:r>
            <a:r>
              <a:rPr lang="en-US" sz="11200" dirty="0" err="1" smtClean="0"/>
              <a:t>ginagamit</a:t>
            </a:r>
            <a:r>
              <a:rPr lang="en-US" sz="11200" dirty="0" smtClean="0"/>
              <a:t> </a:t>
            </a:r>
            <a:r>
              <a:rPr lang="en-US" sz="11200" dirty="0" err="1" smtClean="0"/>
              <a:t>lang</a:t>
            </a:r>
            <a:r>
              <a:rPr lang="en-US" sz="11200" dirty="0" smtClean="0"/>
              <a:t> </a:t>
            </a:r>
            <a:r>
              <a:rPr lang="en-US" sz="11200" dirty="0" err="1" smtClean="0"/>
              <a:t>ang</a:t>
            </a:r>
            <a:r>
              <a:rPr lang="en-US" sz="11200" dirty="0" smtClean="0"/>
              <a:t> fogging kung may </a:t>
            </a:r>
            <a:r>
              <a:rPr lang="en-US" sz="11200" dirty="0" err="1" smtClean="0"/>
              <a:t>epidemia</a:t>
            </a:r>
            <a:r>
              <a:rPr lang="en-US" sz="11200" dirty="0" smtClean="0"/>
              <a:t> , </a:t>
            </a:r>
            <a:r>
              <a:rPr lang="en-US" sz="11200" dirty="0" err="1" smtClean="0"/>
              <a:t>walang</a:t>
            </a:r>
            <a:r>
              <a:rPr lang="en-US" sz="11200" dirty="0" smtClean="0"/>
              <a:t> </a:t>
            </a:r>
            <a:r>
              <a:rPr lang="en-US" sz="11200" dirty="0" err="1" smtClean="0"/>
              <a:t>bisa</a:t>
            </a:r>
            <a:r>
              <a:rPr lang="en-US" sz="11200" dirty="0" smtClean="0"/>
              <a:t> kung </a:t>
            </a:r>
            <a:r>
              <a:rPr lang="en-US" sz="11200" dirty="0" err="1" smtClean="0"/>
              <a:t>umulan</a:t>
            </a:r>
            <a:r>
              <a:rPr lang="en-US" sz="11200" dirty="0" smtClean="0"/>
              <a:t> at kung </a:t>
            </a:r>
            <a:r>
              <a:rPr lang="en-US" sz="11200" dirty="0" err="1" smtClean="0"/>
              <a:t>mali</a:t>
            </a:r>
            <a:r>
              <a:rPr lang="en-US" sz="11200" dirty="0" smtClean="0"/>
              <a:t> </a:t>
            </a:r>
            <a:r>
              <a:rPr lang="en-US" sz="11200" dirty="0" err="1" smtClean="0"/>
              <a:t>ang</a:t>
            </a:r>
            <a:r>
              <a:rPr lang="en-US" sz="11200" dirty="0" smtClean="0"/>
              <a:t> </a:t>
            </a:r>
            <a:r>
              <a:rPr lang="en-US" sz="11200" dirty="0" err="1" smtClean="0"/>
              <a:t>paggamit</a:t>
            </a:r>
            <a:r>
              <a:rPr lang="en-US" sz="11200" dirty="0" smtClean="0"/>
              <a:t>)</a:t>
            </a:r>
          </a:p>
          <a:p>
            <a:pPr marL="514350" indent="-514350">
              <a:buNone/>
            </a:pPr>
            <a:r>
              <a:rPr lang="en-US" sz="11200" dirty="0"/>
              <a:t>	</a:t>
            </a:r>
            <a:r>
              <a:rPr lang="en-US" sz="11200" dirty="0" smtClean="0"/>
              <a:t>b. </a:t>
            </a:r>
            <a:r>
              <a:rPr lang="en-US" sz="11200" dirty="0" err="1" smtClean="0"/>
              <a:t>Pagtatanim</a:t>
            </a:r>
            <a:r>
              <a:rPr lang="en-US" sz="11200" dirty="0" smtClean="0"/>
              <a:t> </a:t>
            </a:r>
            <a:r>
              <a:rPr lang="en-US" sz="11200" dirty="0" err="1" smtClean="0"/>
              <a:t>ng</a:t>
            </a:r>
            <a:r>
              <a:rPr lang="en-US" sz="11200" dirty="0" smtClean="0"/>
              <a:t> </a:t>
            </a:r>
            <a:r>
              <a:rPr lang="en-US" sz="11200" dirty="0" err="1" smtClean="0"/>
              <a:t>mga</a:t>
            </a:r>
            <a:r>
              <a:rPr lang="en-US" sz="11200" dirty="0" smtClean="0"/>
              <a:t> </a:t>
            </a:r>
            <a:r>
              <a:rPr lang="en-US" sz="11200" dirty="0" err="1" smtClean="0"/>
              <a:t>halaman</a:t>
            </a:r>
            <a:r>
              <a:rPr lang="en-US" sz="11200" dirty="0" smtClean="0"/>
              <a:t> </a:t>
            </a:r>
            <a:r>
              <a:rPr lang="en-US" sz="11200" dirty="0" err="1" smtClean="0"/>
              <a:t>tulad</a:t>
            </a:r>
            <a:r>
              <a:rPr lang="en-US" sz="11200" dirty="0" smtClean="0"/>
              <a:t> </a:t>
            </a:r>
            <a:r>
              <a:rPr lang="en-US" sz="11200" dirty="0" err="1" smtClean="0"/>
              <a:t>ng</a:t>
            </a:r>
            <a:r>
              <a:rPr lang="en-US" sz="11200" dirty="0" smtClean="0"/>
              <a:t> </a:t>
            </a:r>
            <a:r>
              <a:rPr lang="en-US" sz="11200" dirty="0"/>
              <a:t>lavender, rosemary, sage, lemon, eucalyptus </a:t>
            </a:r>
            <a:r>
              <a:rPr lang="en-US" sz="11200" dirty="0" smtClean="0"/>
              <a:t>, cinnamon</a:t>
            </a:r>
            <a:r>
              <a:rPr lang="en-US" sz="11200" dirty="0"/>
              <a:t>, peppermint, catnip </a:t>
            </a:r>
            <a:r>
              <a:rPr lang="en-US" sz="11200" dirty="0" smtClean="0"/>
              <a:t>at citronella at </a:t>
            </a:r>
            <a:r>
              <a:rPr lang="en-US" sz="11200" dirty="0" err="1" smtClean="0"/>
              <a:t>ng</a:t>
            </a:r>
            <a:r>
              <a:rPr lang="en-US" sz="11200" dirty="0" smtClean="0"/>
              <a:t> </a:t>
            </a:r>
            <a:r>
              <a:rPr lang="en-US" sz="11200" dirty="0" err="1" smtClean="0"/>
              <a:t>puno</a:t>
            </a:r>
            <a:r>
              <a:rPr lang="en-US" sz="11200" dirty="0" smtClean="0"/>
              <a:t> </a:t>
            </a:r>
            <a:r>
              <a:rPr lang="en-US" sz="11200" dirty="0" err="1" smtClean="0"/>
              <a:t>ng</a:t>
            </a:r>
            <a:r>
              <a:rPr lang="en-US" sz="11200" dirty="0" smtClean="0"/>
              <a:t> </a:t>
            </a:r>
            <a:r>
              <a:rPr lang="en-US" sz="11200" dirty="0" err="1" smtClean="0"/>
              <a:t>neem</a:t>
            </a:r>
            <a:r>
              <a:rPr lang="en-US" sz="11200" dirty="0" smtClean="0"/>
              <a:t> , ay </a:t>
            </a:r>
            <a:r>
              <a:rPr lang="en-US" sz="11200" dirty="0" err="1" smtClean="0"/>
              <a:t>nakakatulong</a:t>
            </a:r>
            <a:r>
              <a:rPr lang="en-US" sz="11200" dirty="0" smtClean="0"/>
              <a:t> </a:t>
            </a:r>
            <a:r>
              <a:rPr lang="en-US" sz="11200" dirty="0" err="1" smtClean="0"/>
              <a:t>itaboy</a:t>
            </a:r>
            <a:r>
              <a:rPr lang="en-US" sz="11200" dirty="0" smtClean="0"/>
              <a:t> </a:t>
            </a:r>
            <a:r>
              <a:rPr lang="en-US" sz="11200" dirty="0" err="1" smtClean="0"/>
              <a:t>ang</a:t>
            </a:r>
            <a:r>
              <a:rPr lang="en-US" sz="11200" dirty="0" smtClean="0"/>
              <a:t> </a:t>
            </a:r>
            <a:r>
              <a:rPr lang="en-US" sz="11200" dirty="0" err="1" smtClean="0"/>
              <a:t>mga</a:t>
            </a:r>
            <a:r>
              <a:rPr lang="en-US" sz="11200" dirty="0" smtClean="0"/>
              <a:t> </a:t>
            </a:r>
            <a:r>
              <a:rPr lang="en-US" sz="11200" dirty="0" err="1" smtClean="0"/>
              <a:t>Aedes</a:t>
            </a:r>
            <a:r>
              <a:rPr lang="en-US" sz="11200" dirty="0" smtClean="0"/>
              <a:t> </a:t>
            </a:r>
            <a:r>
              <a:rPr lang="en-US" sz="11200" dirty="0" err="1" smtClean="0"/>
              <a:t>na</a:t>
            </a:r>
            <a:r>
              <a:rPr lang="en-US" sz="11200" dirty="0" smtClean="0"/>
              <a:t> </a:t>
            </a:r>
            <a:r>
              <a:rPr lang="en-US" sz="11200" dirty="0" err="1" smtClean="0"/>
              <a:t>lamok</a:t>
            </a:r>
            <a:r>
              <a:rPr lang="en-US" sz="11200" dirty="0" smtClean="0"/>
              <a:t>. </a:t>
            </a:r>
          </a:p>
          <a:p>
            <a:pPr marL="514350" indent="-514350">
              <a:buNone/>
            </a:pPr>
            <a:endParaRPr lang="en-US" sz="3800" b="1" dirty="0"/>
          </a:p>
          <a:p>
            <a:pPr marL="514350" indent="-514350">
              <a:buNone/>
            </a:pPr>
            <a:endParaRPr lang="en-US" b="1" dirty="0"/>
          </a:p>
        </p:txBody>
      </p:sp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PAG-IINGAT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 err="1" smtClean="0"/>
              <a:t>Huwag</a:t>
            </a:r>
            <a:r>
              <a:rPr lang="en-US" sz="2800" dirty="0" smtClean="0"/>
              <a:t> </a:t>
            </a:r>
            <a:r>
              <a:rPr lang="en-US" sz="2800" dirty="0" err="1"/>
              <a:t>mag-imbak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anumang</a:t>
            </a:r>
            <a:r>
              <a:rPr lang="en-US" sz="2800" dirty="0"/>
              <a:t> </a:t>
            </a:r>
            <a:r>
              <a:rPr lang="en-US" sz="2800" dirty="0" err="1"/>
              <a:t>bagay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maaaring</a:t>
            </a:r>
            <a:r>
              <a:rPr lang="en-US" sz="2800" dirty="0"/>
              <a:t> </a:t>
            </a:r>
            <a:r>
              <a:rPr lang="en-US" sz="2800" dirty="0" err="1" smtClean="0"/>
              <a:t>pag-ipunan</a:t>
            </a:r>
            <a:r>
              <a:rPr lang="en-US" sz="2800" dirty="0" smtClean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tubig</a:t>
            </a:r>
            <a:r>
              <a:rPr lang="en-US" sz="2800" dirty="0"/>
              <a:t> at </a:t>
            </a:r>
            <a:r>
              <a:rPr lang="en-US" sz="2800" dirty="0" err="1"/>
              <a:t>pamugaran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mga</a:t>
            </a:r>
            <a:r>
              <a:rPr lang="en-US" sz="2800" dirty="0"/>
              <a:t> </a:t>
            </a:r>
            <a:r>
              <a:rPr lang="en-US" sz="2800" dirty="0" err="1"/>
              <a:t>lamok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loob</a:t>
            </a:r>
            <a:r>
              <a:rPr lang="en-US" sz="2800" dirty="0"/>
              <a:t> at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labas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bahay</a:t>
            </a:r>
            <a:r>
              <a:rPr lang="en-US" sz="2800" dirty="0"/>
              <a:t> </a:t>
            </a:r>
            <a:r>
              <a:rPr lang="en-US" sz="2800" dirty="0" err="1"/>
              <a:t>tulad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mga</a:t>
            </a:r>
            <a:r>
              <a:rPr lang="en-US" sz="2800" dirty="0"/>
              <a:t> </a:t>
            </a:r>
            <a:r>
              <a:rPr lang="en-US" sz="2800" dirty="0" err="1"/>
              <a:t>lata</a:t>
            </a:r>
            <a:r>
              <a:rPr lang="en-US" sz="2800" dirty="0"/>
              <a:t>, </a:t>
            </a:r>
            <a:r>
              <a:rPr lang="en-US" sz="2800" dirty="0" err="1"/>
              <a:t>bote</a:t>
            </a:r>
            <a:r>
              <a:rPr lang="en-US" sz="2800" dirty="0"/>
              <a:t> at </a:t>
            </a:r>
            <a:r>
              <a:rPr lang="en-US" sz="2800" dirty="0" err="1"/>
              <a:t>mga</a:t>
            </a:r>
            <a:r>
              <a:rPr lang="en-US" sz="2800" dirty="0"/>
              <a:t> </a:t>
            </a:r>
            <a:r>
              <a:rPr lang="en-US" sz="2800" dirty="0" err="1"/>
              <a:t>gulong</a:t>
            </a:r>
            <a:r>
              <a:rPr lang="en-US" sz="2800" dirty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sasakyan</a:t>
            </a:r>
            <a:r>
              <a:rPr lang="en-US" sz="2800" dirty="0" smtClean="0"/>
              <a:t>.</a:t>
            </a:r>
            <a:endParaRPr lang="en-US" sz="2800" dirty="0"/>
          </a:p>
          <a:p>
            <a:pPr lvl="0"/>
            <a:r>
              <a:rPr lang="en-US" sz="2800" dirty="0" err="1"/>
              <a:t>Hugasan</a:t>
            </a:r>
            <a:r>
              <a:rPr lang="en-US" sz="2800" dirty="0"/>
              <a:t> at </a:t>
            </a:r>
            <a:r>
              <a:rPr lang="en-US" sz="2800" dirty="0" err="1"/>
              <a:t>kuskusing</a:t>
            </a:r>
            <a:r>
              <a:rPr lang="en-US" sz="2800" dirty="0"/>
              <a:t> </a:t>
            </a:r>
            <a:r>
              <a:rPr lang="en-US" sz="2800" dirty="0" err="1"/>
              <a:t>mabuti</a:t>
            </a:r>
            <a:r>
              <a:rPr lang="en-US" sz="2800" dirty="0"/>
              <a:t> </a:t>
            </a:r>
            <a:r>
              <a:rPr lang="en-US" sz="2800" dirty="0" err="1"/>
              <a:t>ang</a:t>
            </a:r>
            <a:r>
              <a:rPr lang="en-US" sz="2800" dirty="0"/>
              <a:t> </a:t>
            </a:r>
            <a:r>
              <a:rPr lang="en-US" sz="2800" dirty="0" err="1"/>
              <a:t>mga</a:t>
            </a:r>
            <a:r>
              <a:rPr lang="en-US" sz="2800" dirty="0"/>
              <a:t> </a:t>
            </a:r>
            <a:r>
              <a:rPr lang="en-US" sz="2800" dirty="0" err="1"/>
              <a:t>plorera</a:t>
            </a:r>
            <a:r>
              <a:rPr lang="en-US" sz="2800" dirty="0"/>
              <a:t> at </a:t>
            </a:r>
            <a:r>
              <a:rPr lang="en-US" sz="2800" dirty="0" err="1"/>
              <a:t>iba</a:t>
            </a:r>
            <a:r>
              <a:rPr lang="en-US" sz="2800" dirty="0"/>
              <a:t> pang </a:t>
            </a:r>
            <a:r>
              <a:rPr lang="en-US" sz="2800" dirty="0" err="1"/>
              <a:t>lalagyan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tubig</a:t>
            </a:r>
            <a:r>
              <a:rPr lang="en-US" sz="2800" dirty="0"/>
              <a:t> </a:t>
            </a:r>
            <a:r>
              <a:rPr lang="en-US" sz="2800" dirty="0" err="1"/>
              <a:t>isang</a:t>
            </a:r>
            <a:r>
              <a:rPr lang="en-US" sz="2800" dirty="0"/>
              <a:t> </a:t>
            </a:r>
            <a:r>
              <a:rPr lang="en-US" sz="2800" dirty="0" err="1"/>
              <a:t>beses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loob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isang</a:t>
            </a:r>
            <a:r>
              <a:rPr lang="en-US" sz="2800" dirty="0"/>
              <a:t> </a:t>
            </a:r>
            <a:r>
              <a:rPr lang="en-US" sz="2800" dirty="0" err="1"/>
              <a:t>linggo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Takpan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mabuti</a:t>
            </a:r>
            <a:r>
              <a:rPr lang="en-US" sz="2800" dirty="0" smtClean="0"/>
              <a:t> </a:t>
            </a:r>
            <a:r>
              <a:rPr lang="en-US" sz="2800" dirty="0" err="1" smtClean="0"/>
              <a:t>ang</a:t>
            </a:r>
            <a:r>
              <a:rPr lang="en-US" sz="2800" dirty="0" smtClean="0"/>
              <a:t>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pinaglalagyan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tubig</a:t>
            </a:r>
            <a:r>
              <a:rPr lang="en-US" sz="2800" dirty="0" smtClean="0"/>
              <a:t> </a:t>
            </a:r>
            <a:r>
              <a:rPr lang="en-US" sz="2800" dirty="0" err="1" smtClean="0"/>
              <a:t>upang</a:t>
            </a:r>
            <a:r>
              <a:rPr lang="en-US" sz="2800" dirty="0" smtClean="0"/>
              <a:t> </a:t>
            </a:r>
            <a:r>
              <a:rPr lang="en-US" sz="2800" dirty="0" err="1" smtClean="0"/>
              <a:t>maiwasan</a:t>
            </a:r>
            <a:r>
              <a:rPr lang="en-US" sz="2800" dirty="0" smtClean="0"/>
              <a:t> </a:t>
            </a:r>
            <a:r>
              <a:rPr lang="en-US" sz="2800" dirty="0" err="1" smtClean="0"/>
              <a:t>ang</a:t>
            </a:r>
            <a:r>
              <a:rPr lang="en-US" sz="2800" dirty="0" smtClean="0"/>
              <a:t> </a:t>
            </a:r>
            <a:r>
              <a:rPr lang="en-US" sz="2800" dirty="0" err="1" smtClean="0"/>
              <a:t>pagpasok</a:t>
            </a:r>
            <a:r>
              <a:rPr lang="en-US" sz="2800" dirty="0" smtClean="0"/>
              <a:t> at </a:t>
            </a:r>
            <a:r>
              <a:rPr lang="en-US" sz="2800" dirty="0" err="1" smtClean="0"/>
              <a:t>pangingitlog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lamok</a:t>
            </a:r>
            <a:r>
              <a:rPr lang="en-US" sz="2800" dirty="0" smtClean="0"/>
              <a:t>.</a:t>
            </a:r>
          </a:p>
          <a:p>
            <a:pPr lvl="0"/>
            <a:endParaRPr lang="en-US" sz="2800" dirty="0"/>
          </a:p>
          <a:p>
            <a:pPr marL="514350" lvl="1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b="1" dirty="0"/>
          </a:p>
        </p:txBody>
      </p:sp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PAG-IINGAT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err="1" smtClean="0"/>
              <a:t>Tingnan</a:t>
            </a:r>
            <a:r>
              <a:rPr lang="en-US" sz="2800" dirty="0" smtClean="0"/>
              <a:t> </a:t>
            </a:r>
            <a:r>
              <a:rPr lang="en-US" sz="2800" dirty="0"/>
              <a:t>at </a:t>
            </a:r>
            <a:r>
              <a:rPr lang="en-US" sz="2800" dirty="0" err="1"/>
              <a:t>linisin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regular </a:t>
            </a:r>
            <a:r>
              <a:rPr lang="en-US" sz="2800" dirty="0" err="1"/>
              <a:t>ang</a:t>
            </a:r>
            <a:r>
              <a:rPr lang="en-US" sz="2800" dirty="0"/>
              <a:t> </a:t>
            </a:r>
            <a:r>
              <a:rPr lang="en-US" sz="2800" dirty="0" err="1"/>
              <a:t>mga</a:t>
            </a:r>
            <a:r>
              <a:rPr lang="en-US" sz="2800" dirty="0"/>
              <a:t> </a:t>
            </a:r>
            <a:r>
              <a:rPr lang="en-US" sz="2800" dirty="0" err="1"/>
              <a:t>alulod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bahay</a:t>
            </a:r>
            <a:r>
              <a:rPr lang="en-US" sz="2800" dirty="0"/>
              <a:t> </a:t>
            </a:r>
            <a:r>
              <a:rPr lang="en-US" sz="2800" dirty="0" err="1"/>
              <a:t>upang</a:t>
            </a:r>
            <a:r>
              <a:rPr lang="en-US" sz="2800" dirty="0"/>
              <a:t> </a:t>
            </a:r>
            <a:r>
              <a:rPr lang="en-US" sz="2800" dirty="0" err="1"/>
              <a:t>maiwasan</a:t>
            </a:r>
            <a:r>
              <a:rPr lang="en-US" sz="2800" dirty="0"/>
              <a:t> </a:t>
            </a:r>
            <a:r>
              <a:rPr lang="en-US" sz="2800" dirty="0" err="1"/>
              <a:t>ang</a:t>
            </a:r>
            <a:r>
              <a:rPr lang="en-US" sz="2800" dirty="0"/>
              <a:t> </a:t>
            </a:r>
            <a:r>
              <a:rPr lang="en-US" sz="2800" dirty="0" err="1"/>
              <a:t>pag-iipon</a:t>
            </a:r>
            <a:r>
              <a:rPr lang="en-US" sz="2800" dirty="0"/>
              <a:t> </a:t>
            </a:r>
            <a:r>
              <a:rPr lang="en-US" sz="2800" dirty="0" err="1"/>
              <a:t>dito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tubig</a:t>
            </a:r>
            <a:r>
              <a:rPr lang="en-US" sz="2800" dirty="0"/>
              <a:t>-</a:t>
            </a:r>
            <a:r>
              <a:rPr lang="en-US" sz="2800" dirty="0" err="1"/>
              <a:t>ulan</a:t>
            </a:r>
            <a:r>
              <a:rPr lang="en-US" sz="2800" dirty="0"/>
              <a:t>.</a:t>
            </a:r>
          </a:p>
          <a:p>
            <a:pPr lvl="0"/>
            <a:r>
              <a:rPr lang="en-US" sz="2800" dirty="0" err="1"/>
              <a:t>Maaari</a:t>
            </a:r>
            <a:r>
              <a:rPr lang="en-US" sz="2800" dirty="0"/>
              <a:t> ring </a:t>
            </a:r>
            <a:r>
              <a:rPr lang="en-US" sz="2800" dirty="0" err="1"/>
              <a:t>gumamit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“insecticide spray”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pugpuksa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mga</a:t>
            </a:r>
            <a:r>
              <a:rPr lang="en-US" sz="2800" dirty="0"/>
              <a:t> </a:t>
            </a:r>
            <a:r>
              <a:rPr lang="en-US" sz="2800" dirty="0" err="1"/>
              <a:t>lamok</a:t>
            </a:r>
            <a:r>
              <a:rPr lang="en-US" sz="2800" dirty="0"/>
              <a:t> </a:t>
            </a:r>
            <a:r>
              <a:rPr lang="en-US" sz="2800" dirty="0" err="1"/>
              <a:t>ngunit</a:t>
            </a:r>
            <a:r>
              <a:rPr lang="en-US" sz="2800" dirty="0"/>
              <a:t> </a:t>
            </a:r>
            <a:r>
              <a:rPr lang="en-US" sz="2800" dirty="0" err="1"/>
              <a:t>wala</a:t>
            </a:r>
            <a:r>
              <a:rPr lang="en-US" sz="2800" dirty="0"/>
              <a:t> </a:t>
            </a:r>
            <a:r>
              <a:rPr lang="en-US" sz="2800" dirty="0" err="1"/>
              <a:t>itong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laban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mga</a:t>
            </a:r>
            <a:r>
              <a:rPr lang="en-US" sz="2800" dirty="0"/>
              <a:t> </a:t>
            </a:r>
            <a:r>
              <a:rPr lang="en-US" sz="2800" dirty="0" err="1"/>
              <a:t>itlog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lamok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naiipon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kapaligiran</a:t>
            </a:r>
            <a:r>
              <a:rPr lang="en-US" sz="2800" dirty="0"/>
              <a:t> </a:t>
            </a:r>
            <a:r>
              <a:rPr lang="en-US" sz="2800" dirty="0" err="1"/>
              <a:t>kaya</a:t>
            </a:r>
            <a:r>
              <a:rPr lang="en-US" sz="2800" dirty="0"/>
              <a:t> </a:t>
            </a:r>
            <a:r>
              <a:rPr lang="en-US" sz="2800" dirty="0" err="1"/>
              <a:t>higit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epektibo</a:t>
            </a:r>
            <a:r>
              <a:rPr lang="en-US" sz="2800" dirty="0"/>
              <a:t> </a:t>
            </a:r>
            <a:r>
              <a:rPr lang="en-US" sz="2800" dirty="0" err="1"/>
              <a:t>ang</a:t>
            </a:r>
            <a:r>
              <a:rPr lang="en-US" sz="2800" dirty="0"/>
              <a:t> </a:t>
            </a:r>
            <a:r>
              <a:rPr lang="en-US" sz="2800" dirty="0" err="1"/>
              <a:t>kalinisan</a:t>
            </a:r>
            <a:r>
              <a:rPr lang="en-US" sz="2800" dirty="0"/>
              <a:t>. </a:t>
            </a:r>
          </a:p>
          <a:p>
            <a:pPr lvl="0" algn="ctr">
              <a:buNone/>
            </a:pPr>
            <a:r>
              <a:rPr lang="en-US" b="1" dirty="0" err="1" smtClean="0">
                <a:solidFill>
                  <a:srgbClr val="008A3E"/>
                </a:solidFill>
              </a:rPr>
              <a:t>Ang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mga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naturang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gawain</a:t>
            </a:r>
            <a:r>
              <a:rPr lang="en-US" b="1" dirty="0" smtClean="0">
                <a:solidFill>
                  <a:srgbClr val="008A3E"/>
                </a:solidFill>
              </a:rPr>
              <a:t> ay </a:t>
            </a:r>
            <a:r>
              <a:rPr lang="en-US" b="1" dirty="0" err="1" smtClean="0">
                <a:solidFill>
                  <a:srgbClr val="008A3E"/>
                </a:solidFill>
              </a:rPr>
              <a:t>nakapaloob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sa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tinatawag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na</a:t>
            </a:r>
            <a:r>
              <a:rPr lang="en-US" b="1" dirty="0" smtClean="0">
                <a:solidFill>
                  <a:srgbClr val="008A3E"/>
                </a:solidFill>
              </a:rPr>
              <a:t> 4 O’clock Habit </a:t>
            </a:r>
            <a:r>
              <a:rPr lang="en-US" b="1" dirty="0" err="1" smtClean="0">
                <a:solidFill>
                  <a:srgbClr val="008A3E"/>
                </a:solidFill>
              </a:rPr>
              <a:t>na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ninanais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na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maging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kaugalian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nating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lahat</a:t>
            </a:r>
            <a:r>
              <a:rPr lang="en-US" b="1" dirty="0" smtClean="0">
                <a:solidFill>
                  <a:srgbClr val="008A3E"/>
                </a:solidFill>
              </a:rPr>
              <a:t>…</a:t>
            </a:r>
            <a:endParaRPr lang="en-US" b="1" dirty="0">
              <a:solidFill>
                <a:srgbClr val="008A3E"/>
              </a:solidFill>
            </a:endParaRPr>
          </a:p>
          <a:p>
            <a:pPr marL="514350" indent="-514350">
              <a:buNone/>
            </a:pPr>
            <a:endParaRPr lang="en-US" b="1" dirty="0"/>
          </a:p>
        </p:txBody>
      </p:sp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PAG-IINGAT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err="1" smtClean="0"/>
              <a:t>Tingnan</a:t>
            </a:r>
            <a:r>
              <a:rPr lang="en-US" sz="2800" dirty="0" smtClean="0"/>
              <a:t> </a:t>
            </a:r>
            <a:r>
              <a:rPr lang="en-US" sz="2800" dirty="0"/>
              <a:t>at </a:t>
            </a:r>
            <a:r>
              <a:rPr lang="en-US" sz="2800" dirty="0" err="1"/>
              <a:t>linisin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regular </a:t>
            </a:r>
            <a:r>
              <a:rPr lang="en-US" sz="2800" dirty="0" err="1"/>
              <a:t>ang</a:t>
            </a:r>
            <a:r>
              <a:rPr lang="en-US" sz="2800" dirty="0"/>
              <a:t> </a:t>
            </a:r>
            <a:r>
              <a:rPr lang="en-US" sz="2800" dirty="0" err="1"/>
              <a:t>mga</a:t>
            </a:r>
            <a:r>
              <a:rPr lang="en-US" sz="2800" dirty="0"/>
              <a:t> </a:t>
            </a:r>
            <a:r>
              <a:rPr lang="en-US" sz="2800" dirty="0" err="1"/>
              <a:t>alulod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bahay</a:t>
            </a:r>
            <a:r>
              <a:rPr lang="en-US" sz="2800" dirty="0"/>
              <a:t> </a:t>
            </a:r>
            <a:r>
              <a:rPr lang="en-US" sz="2800" dirty="0" err="1"/>
              <a:t>upang</a:t>
            </a:r>
            <a:r>
              <a:rPr lang="en-US" sz="2800" dirty="0"/>
              <a:t> </a:t>
            </a:r>
            <a:r>
              <a:rPr lang="en-US" sz="2800" dirty="0" err="1"/>
              <a:t>maiwasan</a:t>
            </a:r>
            <a:r>
              <a:rPr lang="en-US" sz="2800" dirty="0"/>
              <a:t> </a:t>
            </a:r>
            <a:r>
              <a:rPr lang="en-US" sz="2800" dirty="0" err="1"/>
              <a:t>ang</a:t>
            </a:r>
            <a:r>
              <a:rPr lang="en-US" sz="2800" dirty="0"/>
              <a:t> </a:t>
            </a:r>
            <a:r>
              <a:rPr lang="en-US" sz="2800" dirty="0" err="1"/>
              <a:t>pag-iipon</a:t>
            </a:r>
            <a:r>
              <a:rPr lang="en-US" sz="2800" dirty="0"/>
              <a:t> </a:t>
            </a:r>
            <a:r>
              <a:rPr lang="en-US" sz="2800" dirty="0" err="1"/>
              <a:t>dito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tubig</a:t>
            </a:r>
            <a:r>
              <a:rPr lang="en-US" sz="2800" dirty="0"/>
              <a:t>-</a:t>
            </a:r>
            <a:r>
              <a:rPr lang="en-US" sz="2800" dirty="0" err="1"/>
              <a:t>ulan</a:t>
            </a:r>
            <a:r>
              <a:rPr lang="en-US" sz="2800" dirty="0"/>
              <a:t>.</a:t>
            </a:r>
          </a:p>
          <a:p>
            <a:pPr lvl="0"/>
            <a:r>
              <a:rPr lang="en-US" sz="2800" dirty="0" err="1"/>
              <a:t>Maaari</a:t>
            </a:r>
            <a:r>
              <a:rPr lang="en-US" sz="2800" dirty="0"/>
              <a:t> ring </a:t>
            </a:r>
            <a:r>
              <a:rPr lang="en-US" sz="2800" dirty="0" err="1"/>
              <a:t>gumamit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“insecticide spray”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pugpuksa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mga</a:t>
            </a:r>
            <a:r>
              <a:rPr lang="en-US" sz="2800" dirty="0"/>
              <a:t> </a:t>
            </a:r>
            <a:r>
              <a:rPr lang="en-US" sz="2800" dirty="0" err="1"/>
              <a:t>lamok</a:t>
            </a:r>
            <a:r>
              <a:rPr lang="en-US" sz="2800" dirty="0"/>
              <a:t> </a:t>
            </a:r>
            <a:r>
              <a:rPr lang="en-US" sz="2800" dirty="0" err="1"/>
              <a:t>ngunit</a:t>
            </a:r>
            <a:r>
              <a:rPr lang="en-US" sz="2800" dirty="0"/>
              <a:t> </a:t>
            </a:r>
            <a:r>
              <a:rPr lang="en-US" sz="2800" dirty="0" err="1"/>
              <a:t>wala</a:t>
            </a:r>
            <a:r>
              <a:rPr lang="en-US" sz="2800" dirty="0"/>
              <a:t> </a:t>
            </a:r>
            <a:r>
              <a:rPr lang="en-US" sz="2800" dirty="0" err="1"/>
              <a:t>itong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laban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mga</a:t>
            </a:r>
            <a:r>
              <a:rPr lang="en-US" sz="2800" dirty="0"/>
              <a:t> </a:t>
            </a:r>
            <a:r>
              <a:rPr lang="en-US" sz="2800" dirty="0" err="1"/>
              <a:t>itlog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lamok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naiipon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kapaligiran</a:t>
            </a:r>
            <a:r>
              <a:rPr lang="en-US" sz="2800" dirty="0"/>
              <a:t> </a:t>
            </a:r>
            <a:r>
              <a:rPr lang="en-US" sz="2800" dirty="0" err="1"/>
              <a:t>kaya</a:t>
            </a:r>
            <a:r>
              <a:rPr lang="en-US" sz="2800" dirty="0"/>
              <a:t> </a:t>
            </a:r>
            <a:r>
              <a:rPr lang="en-US" sz="2800" dirty="0" err="1"/>
              <a:t>higit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epektibo</a:t>
            </a:r>
            <a:r>
              <a:rPr lang="en-US" sz="2800" dirty="0"/>
              <a:t> </a:t>
            </a:r>
            <a:r>
              <a:rPr lang="en-US" sz="2800" dirty="0" err="1"/>
              <a:t>ang</a:t>
            </a:r>
            <a:r>
              <a:rPr lang="en-US" sz="2800" dirty="0"/>
              <a:t> </a:t>
            </a:r>
            <a:r>
              <a:rPr lang="en-US" sz="2800" dirty="0" err="1"/>
              <a:t>kalinisan</a:t>
            </a:r>
            <a:r>
              <a:rPr lang="en-US" sz="2800" dirty="0"/>
              <a:t>. </a:t>
            </a:r>
          </a:p>
          <a:p>
            <a:pPr lvl="0" algn="ctr">
              <a:buNone/>
            </a:pPr>
            <a:r>
              <a:rPr lang="en-US" b="1" dirty="0" err="1" smtClean="0">
                <a:solidFill>
                  <a:srgbClr val="008A3E"/>
                </a:solidFill>
              </a:rPr>
              <a:t>Ang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mga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naturang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gawain</a:t>
            </a:r>
            <a:r>
              <a:rPr lang="en-US" b="1" dirty="0" smtClean="0">
                <a:solidFill>
                  <a:srgbClr val="008A3E"/>
                </a:solidFill>
              </a:rPr>
              <a:t> ay </a:t>
            </a:r>
            <a:r>
              <a:rPr lang="en-US" b="1" dirty="0" err="1" smtClean="0">
                <a:solidFill>
                  <a:srgbClr val="008A3E"/>
                </a:solidFill>
              </a:rPr>
              <a:t>nakapaloob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sa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tinatawag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na</a:t>
            </a:r>
            <a:r>
              <a:rPr lang="en-US" b="1" dirty="0" smtClean="0">
                <a:solidFill>
                  <a:srgbClr val="008A3E"/>
                </a:solidFill>
              </a:rPr>
              <a:t> 4 O’clock Habit </a:t>
            </a:r>
            <a:r>
              <a:rPr lang="en-US" b="1" dirty="0" err="1" smtClean="0">
                <a:solidFill>
                  <a:srgbClr val="008A3E"/>
                </a:solidFill>
              </a:rPr>
              <a:t>na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ninanais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na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maging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kaugalian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nating</a:t>
            </a:r>
            <a:r>
              <a:rPr lang="en-US" b="1" dirty="0" smtClean="0">
                <a:solidFill>
                  <a:srgbClr val="008A3E"/>
                </a:solidFill>
              </a:rPr>
              <a:t> </a:t>
            </a:r>
            <a:r>
              <a:rPr lang="en-US" b="1" dirty="0" err="1" smtClean="0">
                <a:solidFill>
                  <a:srgbClr val="008A3E"/>
                </a:solidFill>
              </a:rPr>
              <a:t>lahat</a:t>
            </a:r>
            <a:r>
              <a:rPr lang="en-US" b="1" dirty="0" smtClean="0">
                <a:solidFill>
                  <a:srgbClr val="008A3E"/>
                </a:solidFill>
              </a:rPr>
              <a:t>…</a:t>
            </a:r>
            <a:endParaRPr lang="en-US" b="1" dirty="0">
              <a:solidFill>
                <a:srgbClr val="008A3E"/>
              </a:solidFill>
            </a:endParaRPr>
          </a:p>
          <a:p>
            <a:pPr marL="514350" indent="-514350">
              <a:buNone/>
            </a:pPr>
            <a:endParaRPr lang="en-US" b="1" dirty="0"/>
          </a:p>
        </p:txBody>
      </p:sp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1000"/>
          </a:blip>
          <a:srcRect/>
          <a:stretch>
            <a:fillRect/>
          </a:stretch>
        </p:blipFill>
        <p:spPr bwMode="auto">
          <a:xfrm>
            <a:off x="2133600" y="0"/>
            <a:ext cx="4648200" cy="67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DENGUE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95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Ito ay </a:t>
            </a:r>
            <a:r>
              <a:rPr lang="en-US" b="1" dirty="0" err="1" smtClean="0"/>
              <a:t>isang</a:t>
            </a:r>
            <a:r>
              <a:rPr lang="en-US" b="1" dirty="0" smtClean="0"/>
              <a:t> </a:t>
            </a:r>
            <a:r>
              <a:rPr lang="en-US" b="1" dirty="0" err="1" smtClean="0"/>
              <a:t>uri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sakit</a:t>
            </a:r>
            <a:r>
              <a:rPr lang="en-US" b="1" dirty="0" smtClean="0"/>
              <a:t> </a:t>
            </a:r>
            <a:r>
              <a:rPr lang="en-US" b="1" dirty="0" err="1" smtClean="0"/>
              <a:t>sanhi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apat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klase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Dengue “virus”. Ito ay </a:t>
            </a:r>
            <a:r>
              <a:rPr lang="en-US" b="1" dirty="0" err="1" smtClean="0"/>
              <a:t>naisasalin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lamok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tao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pamamagitan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pagkagat</a:t>
            </a:r>
            <a:r>
              <a:rPr lang="en-US" b="1" dirty="0" smtClean="0"/>
              <a:t>, </a:t>
            </a:r>
            <a:r>
              <a:rPr lang="en-US" b="1" dirty="0" err="1" smtClean="0"/>
              <a:t>lalo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araw</a:t>
            </a:r>
            <a:r>
              <a:rPr lang="en-US" b="1" dirty="0" smtClean="0"/>
              <a:t>. </a:t>
            </a: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Wala</a:t>
            </a:r>
            <a:r>
              <a:rPr lang="en-US" b="1" dirty="0" smtClean="0"/>
              <a:t> </a:t>
            </a:r>
            <a:r>
              <a:rPr lang="en-US" b="1" dirty="0" err="1" smtClean="0"/>
              <a:t>itong</a:t>
            </a:r>
            <a:r>
              <a:rPr lang="en-US" b="1" dirty="0" smtClean="0"/>
              <a:t> </a:t>
            </a:r>
            <a:r>
              <a:rPr lang="en-US" b="1" dirty="0" err="1" smtClean="0"/>
              <a:t>pinipili</a:t>
            </a:r>
            <a:r>
              <a:rPr lang="en-US" b="1" dirty="0" smtClean="0"/>
              <a:t>, </a:t>
            </a:r>
            <a:r>
              <a:rPr lang="en-US" b="1" dirty="0" err="1" smtClean="0"/>
              <a:t>maging</a:t>
            </a:r>
            <a:r>
              <a:rPr lang="en-US" b="1" dirty="0" smtClean="0"/>
              <a:t> </a:t>
            </a:r>
            <a:r>
              <a:rPr lang="en-US" b="1" dirty="0" err="1" smtClean="0"/>
              <a:t>bata</a:t>
            </a:r>
            <a:r>
              <a:rPr lang="en-US" b="1" dirty="0" smtClean="0"/>
              <a:t>, </a:t>
            </a:r>
            <a:r>
              <a:rPr lang="en-US" b="1" dirty="0" err="1" smtClean="0"/>
              <a:t>matanda</a:t>
            </a:r>
            <a:r>
              <a:rPr lang="en-US" b="1" dirty="0" smtClean="0"/>
              <a:t>, </a:t>
            </a:r>
            <a:r>
              <a:rPr lang="en-US" b="1" dirty="0" err="1" smtClean="0"/>
              <a:t>mayaman</a:t>
            </a:r>
            <a:r>
              <a:rPr lang="en-US" b="1" dirty="0" smtClean="0"/>
              <a:t> o </a:t>
            </a:r>
            <a:r>
              <a:rPr lang="en-US" b="1" dirty="0" err="1" smtClean="0"/>
              <a:t>mahirap</a:t>
            </a:r>
            <a:r>
              <a:rPr lang="en-US" b="1" dirty="0" smtClean="0"/>
              <a:t>, </a:t>
            </a:r>
            <a:r>
              <a:rPr lang="en-US" b="1" dirty="0" err="1" smtClean="0"/>
              <a:t>lahat</a:t>
            </a:r>
            <a:r>
              <a:rPr lang="en-US" b="1" dirty="0" smtClean="0"/>
              <a:t> </a:t>
            </a:r>
            <a:r>
              <a:rPr lang="en-US" b="1" dirty="0" smtClean="0"/>
              <a:t>ay </a:t>
            </a:r>
            <a:r>
              <a:rPr lang="en-US" b="1" dirty="0" err="1" smtClean="0"/>
              <a:t>maaaring</a:t>
            </a:r>
            <a:r>
              <a:rPr lang="en-US" b="1" dirty="0" smtClean="0"/>
              <a:t> </a:t>
            </a:r>
            <a:r>
              <a:rPr lang="en-US" b="1" dirty="0" err="1" smtClean="0"/>
              <a:t>mabiktima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Dengue Fever at </a:t>
            </a:r>
            <a:r>
              <a:rPr lang="en-US" b="1" dirty="0" err="1" smtClean="0"/>
              <a:t>maging</a:t>
            </a:r>
            <a:r>
              <a:rPr lang="en-US" b="1" dirty="0" smtClean="0"/>
              <a:t> </a:t>
            </a:r>
            <a:r>
              <a:rPr lang="en-US" b="1" dirty="0" err="1" smtClean="0"/>
              <a:t>sanhi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pagkamatay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palatandaan</a:t>
            </a:r>
            <a:r>
              <a:rPr lang="en-US" b="1" dirty="0" smtClean="0"/>
              <a:t>, </a:t>
            </a:r>
            <a:r>
              <a:rPr lang="en-US" b="1" dirty="0" err="1" smtClean="0"/>
              <a:t>katangian</a:t>
            </a:r>
            <a:r>
              <a:rPr lang="en-US" b="1" dirty="0" smtClean="0"/>
              <a:t>  at  </a:t>
            </a:r>
            <a:r>
              <a:rPr lang="en-US" b="1" dirty="0" err="1" smtClean="0"/>
              <a:t>sintomas</a:t>
            </a:r>
            <a:r>
              <a:rPr lang="en-US" b="1" dirty="0" smtClean="0"/>
              <a:t>  </a:t>
            </a:r>
            <a:r>
              <a:rPr lang="en-US" b="1" dirty="0" err="1" smtClean="0"/>
              <a:t>ng</a:t>
            </a:r>
            <a:r>
              <a:rPr lang="en-US" b="1" dirty="0" smtClean="0"/>
              <a:t> Dengue Fever ay </a:t>
            </a:r>
            <a:r>
              <a:rPr lang="en-US" b="1" dirty="0" err="1" smtClean="0"/>
              <a:t>mararanasan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isang</a:t>
            </a:r>
            <a:r>
              <a:rPr lang="en-US" b="1" dirty="0" smtClean="0"/>
              <a:t> </a:t>
            </a:r>
            <a:r>
              <a:rPr lang="en-US" b="1" dirty="0" err="1" smtClean="0"/>
              <a:t>taong</a:t>
            </a:r>
            <a:r>
              <a:rPr lang="en-US" b="1" dirty="0" smtClean="0"/>
              <a:t> </a:t>
            </a:r>
            <a:r>
              <a:rPr lang="en-US" b="1" dirty="0" err="1" smtClean="0"/>
              <a:t>kinagat</a:t>
            </a:r>
            <a:r>
              <a:rPr lang="en-US" b="1" dirty="0" smtClean="0"/>
              <a:t> 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lamok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may </a:t>
            </a:r>
            <a:r>
              <a:rPr lang="en-US" b="1" dirty="0" err="1" smtClean="0"/>
              <a:t>dalang</a:t>
            </a:r>
            <a:r>
              <a:rPr lang="en-US" b="1" dirty="0" smtClean="0"/>
              <a:t> Dengue virus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loob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3 </a:t>
            </a:r>
            <a:r>
              <a:rPr lang="en-US" b="1" dirty="0" err="1" smtClean="0"/>
              <a:t>hanggang</a:t>
            </a:r>
            <a:r>
              <a:rPr lang="en-US" b="1" dirty="0" smtClean="0"/>
              <a:t> 14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araw</a:t>
            </a:r>
            <a:r>
              <a:rPr lang="en-US" b="1" dirty="0" smtClean="0"/>
              <a:t> </a:t>
            </a:r>
            <a:r>
              <a:rPr lang="en-US" b="1" dirty="0" smtClean="0"/>
              <a:t>(Ave. 5-7 </a:t>
            </a:r>
            <a:r>
              <a:rPr lang="en-US" b="1" dirty="0" err="1" smtClean="0"/>
              <a:t>araw</a:t>
            </a:r>
            <a:r>
              <a:rPr lang="en-US" b="1" dirty="0" smtClean="0"/>
              <a:t>).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5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243840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MAY GIYERA!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</a:rPr>
              <a:t>Kalaban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</a:rPr>
              <a:t>Lamok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 may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DENGUE!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Isang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kagat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lang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pwede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kang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matepok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MAGKAISA. PAGTULUNGAN…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Puksain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ang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kiti-kiti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Sugpuin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ang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Dengue”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400" b="1" i="1" u="sng" dirty="0" err="1">
                <a:solidFill>
                  <a:schemeClr val="accent1">
                    <a:lumMod val="75000"/>
                  </a:schemeClr>
                </a:solidFill>
              </a:rPr>
              <a:t>Sundin</a:t>
            </a:r>
            <a:r>
              <a:rPr lang="en-US" sz="2400" b="1" i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u="sng" dirty="0" err="1">
                <a:solidFill>
                  <a:schemeClr val="accent1">
                    <a:lumMod val="75000"/>
                  </a:schemeClr>
                </a:solidFill>
              </a:rPr>
              <a:t>ang</a:t>
            </a:r>
            <a:r>
              <a:rPr lang="en-US" sz="2400" b="1" i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u="sng" dirty="0" err="1">
                <a:solidFill>
                  <a:schemeClr val="accent1">
                    <a:lumMod val="75000"/>
                  </a:schemeClr>
                </a:solidFill>
              </a:rPr>
              <a:t>FOUR</a:t>
            </a:r>
            <a:r>
              <a:rPr lang="en-US" sz="2400" b="1" u="sng" dirty="0" err="1">
                <a:solidFill>
                  <a:schemeClr val="accent1">
                    <a:lumMod val="75000"/>
                  </a:schemeClr>
                </a:solidFill>
              </a:rPr>
              <a:t>mula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 (4-S) </a:t>
            </a:r>
            <a:r>
              <a:rPr lang="en-US" sz="2400" b="1" u="sng" dirty="0" err="1">
                <a:solidFill>
                  <a:schemeClr val="accent1">
                    <a:lumMod val="75000"/>
                  </a:schemeClr>
                </a:solidFill>
              </a:rPr>
              <a:t>Kontra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 DENGUE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33400" y="259080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and Destr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Alisin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bagay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maaaring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pag-ipunan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tubig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pag-itlugan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lamok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Self-protection Measures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Magsuot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mahabang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pantalon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polo.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gumamit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mosquito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replellant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araw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Seek Early Consultation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Kung may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lagnat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may rash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pumunta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komunsulta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pinakamalapit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health center 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ospital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Say No to Indiscriminate Fogging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-fogging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lamang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kung may dengue outbreak.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 smtClean="0"/>
              <a:t>Mahahalagang</a:t>
            </a:r>
            <a:r>
              <a:rPr lang="en-US" b="1" dirty="0" smtClean="0"/>
              <a:t> </a:t>
            </a:r>
            <a:r>
              <a:rPr lang="en-US" b="1" dirty="0" err="1" smtClean="0"/>
              <a:t>Bagay</a:t>
            </a:r>
            <a:r>
              <a:rPr lang="en-US" b="1" dirty="0" smtClean="0"/>
              <a:t> </a:t>
            </a:r>
            <a:r>
              <a:rPr lang="en-US" b="1" dirty="0" err="1" smtClean="0"/>
              <a:t>Tungkol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/>
              <a:t>may </a:t>
            </a:r>
            <a:r>
              <a:rPr lang="en-US" b="1" dirty="0" err="1"/>
              <a:t>K</a:t>
            </a:r>
            <a:r>
              <a:rPr lang="en-US" b="1" dirty="0" err="1" smtClean="0"/>
              <a:t>aso</a:t>
            </a:r>
            <a:r>
              <a:rPr lang="en-US" b="1" dirty="0" smtClean="0"/>
              <a:t> </a:t>
            </a:r>
            <a:r>
              <a:rPr lang="en-US" b="1" dirty="0" err="1"/>
              <a:t>ng</a:t>
            </a:r>
            <a:r>
              <a:rPr lang="en-US" b="1" dirty="0"/>
              <a:t> Dengue Fever: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2800" dirty="0" err="1"/>
              <a:t>Ipagbigay</a:t>
            </a:r>
            <a:r>
              <a:rPr lang="en-US" sz="2800" dirty="0"/>
              <a:t> </a:t>
            </a:r>
            <a:r>
              <a:rPr lang="en-US" sz="2800" dirty="0" err="1"/>
              <a:t>alam</a:t>
            </a:r>
            <a:r>
              <a:rPr lang="en-US" sz="2800" dirty="0"/>
              <a:t> </a:t>
            </a:r>
            <a:r>
              <a:rPr lang="en-US" sz="2800" dirty="0" err="1"/>
              <a:t>kaagad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pinakamalapit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Health Worker o </a:t>
            </a:r>
            <a:r>
              <a:rPr lang="en-US" sz="2800" dirty="0" err="1"/>
              <a:t>ospital</a:t>
            </a:r>
            <a:r>
              <a:rPr lang="en-US" sz="2800" dirty="0"/>
              <a:t> kung may </a:t>
            </a:r>
            <a:r>
              <a:rPr lang="en-US" sz="2800" dirty="0" err="1"/>
              <a:t>pinaghihinalaang</a:t>
            </a:r>
            <a:r>
              <a:rPr lang="en-US" sz="2800" dirty="0"/>
              <a:t> </a:t>
            </a:r>
            <a:r>
              <a:rPr lang="en-US" sz="2800" dirty="0" err="1"/>
              <a:t>kaso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DENGUE FEVER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komunidad</a:t>
            </a:r>
            <a:r>
              <a:rPr lang="en-US" sz="2800" dirty="0"/>
              <a:t> base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mga</a:t>
            </a:r>
            <a:r>
              <a:rPr lang="en-US" sz="2800" dirty="0"/>
              <a:t> </a:t>
            </a:r>
            <a:r>
              <a:rPr lang="en-US" sz="2800" dirty="0" err="1"/>
              <a:t>palatandaan</a:t>
            </a:r>
            <a:r>
              <a:rPr lang="en-US" sz="2800" dirty="0"/>
              <a:t> at </a:t>
            </a:r>
            <a:r>
              <a:rPr lang="en-US" sz="2800" dirty="0" err="1"/>
              <a:t>mga</a:t>
            </a:r>
            <a:r>
              <a:rPr lang="en-US" sz="2800" dirty="0"/>
              <a:t> </a:t>
            </a:r>
            <a:r>
              <a:rPr lang="en-US" sz="2800" dirty="0" err="1"/>
              <a:t>sintomas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nabanggit</a:t>
            </a:r>
            <a:r>
              <a:rPr lang="en-US" sz="2800" dirty="0" smtClean="0"/>
              <a:t>.</a:t>
            </a:r>
          </a:p>
          <a:p>
            <a:pPr lvl="0">
              <a:buNone/>
            </a:pPr>
            <a:endParaRPr lang="en-US" sz="600" dirty="0"/>
          </a:p>
          <a:p>
            <a:pPr lvl="0"/>
            <a:r>
              <a:rPr lang="en-US" sz="2800" b="1" dirty="0"/>
              <a:t>HUWAG MAGBIBIGAY NG ASPIRIN/ASPILET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mga</a:t>
            </a:r>
            <a:r>
              <a:rPr lang="en-US" sz="2800" dirty="0"/>
              <a:t> </a:t>
            </a:r>
            <a:r>
              <a:rPr lang="en-US" sz="2800" dirty="0" err="1"/>
              <a:t>taong</a:t>
            </a:r>
            <a:r>
              <a:rPr lang="en-US" sz="2800" dirty="0"/>
              <a:t> </a:t>
            </a:r>
            <a:r>
              <a:rPr lang="en-US" sz="2800" dirty="0" err="1"/>
              <a:t>pinaghihinalaang</a:t>
            </a:r>
            <a:r>
              <a:rPr lang="en-US" sz="2800" dirty="0"/>
              <a:t> may </a:t>
            </a:r>
            <a:r>
              <a:rPr lang="en-US" sz="2800" dirty="0" err="1"/>
              <a:t>sakit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DENGUE FEVER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panglunas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lagnat</a:t>
            </a:r>
            <a:r>
              <a:rPr lang="en-US" sz="2800" dirty="0"/>
              <a:t> </a:t>
            </a:r>
            <a:r>
              <a:rPr lang="en-US" sz="2800" dirty="0" err="1"/>
              <a:t>dahil</a:t>
            </a:r>
            <a:r>
              <a:rPr lang="en-US" sz="2800" dirty="0"/>
              <a:t> </a:t>
            </a:r>
            <a:r>
              <a:rPr lang="en-US" sz="2800" dirty="0" err="1"/>
              <a:t>ang</a:t>
            </a:r>
            <a:r>
              <a:rPr lang="en-US" sz="2800" dirty="0"/>
              <a:t> aspirin/</a:t>
            </a:r>
            <a:r>
              <a:rPr lang="en-US" sz="2800" dirty="0" err="1"/>
              <a:t>aspilet</a:t>
            </a:r>
            <a:r>
              <a:rPr lang="en-US" sz="2800" dirty="0"/>
              <a:t> ay </a:t>
            </a:r>
            <a:r>
              <a:rPr lang="en-US" sz="2800" dirty="0" err="1"/>
              <a:t>maaaring</a:t>
            </a:r>
            <a:r>
              <a:rPr lang="en-US" sz="2800" dirty="0"/>
              <a:t> </a:t>
            </a:r>
            <a:r>
              <a:rPr lang="en-US" sz="2800" dirty="0" err="1"/>
              <a:t>magdulot</a:t>
            </a:r>
            <a:r>
              <a:rPr lang="en-US" sz="2800" dirty="0"/>
              <a:t> at </a:t>
            </a:r>
            <a:r>
              <a:rPr lang="en-US" sz="2800" dirty="0" err="1" smtClean="0"/>
              <a:t>magpalubha</a:t>
            </a:r>
            <a:r>
              <a:rPr lang="en-US" sz="2800" dirty="0" smtClean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pagdurugo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pasyente</a:t>
            </a:r>
            <a:r>
              <a:rPr lang="en-US" sz="2800" dirty="0"/>
              <a:t>. GUMAMIT NG </a:t>
            </a:r>
            <a:r>
              <a:rPr lang="en-US" sz="2800" b="1" dirty="0"/>
              <a:t>PARACETAMOL PARA SA LAGNAT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pasyenteng</a:t>
            </a:r>
            <a:r>
              <a:rPr lang="en-US" sz="2800" dirty="0"/>
              <a:t> may DENGUE FEVER</a:t>
            </a:r>
            <a:r>
              <a:rPr lang="en-US" sz="2800" dirty="0" smtClean="0"/>
              <a:t>.</a:t>
            </a:r>
          </a:p>
          <a:p>
            <a:pPr lvl="0"/>
            <a:r>
              <a:rPr lang="en-US" sz="2800" dirty="0" err="1" smtClean="0"/>
              <a:t>Iwasan</a:t>
            </a:r>
            <a:r>
              <a:rPr lang="en-US" sz="2800" dirty="0" smtClean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makagat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lamok</a:t>
            </a:r>
            <a:r>
              <a:rPr lang="en-US" sz="2800" dirty="0"/>
              <a:t> </a:t>
            </a:r>
            <a:r>
              <a:rPr lang="en-US" sz="2800" dirty="0" err="1"/>
              <a:t>ang</a:t>
            </a:r>
            <a:r>
              <a:rPr lang="en-US" sz="2800" dirty="0"/>
              <a:t> </a:t>
            </a:r>
            <a:r>
              <a:rPr lang="en-US" sz="2800" dirty="0" err="1"/>
              <a:t>mga</a:t>
            </a:r>
            <a:r>
              <a:rPr lang="en-US" sz="2800" dirty="0"/>
              <a:t> </a:t>
            </a:r>
            <a:r>
              <a:rPr lang="en-US" sz="2800" dirty="0" err="1"/>
              <a:t>taong</a:t>
            </a:r>
            <a:r>
              <a:rPr lang="en-US" sz="2800" dirty="0"/>
              <a:t> may </a:t>
            </a:r>
            <a:r>
              <a:rPr lang="en-US" sz="2800" dirty="0" err="1"/>
              <a:t>sakit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DENGUE FEVER </a:t>
            </a:r>
            <a:r>
              <a:rPr lang="en-US" sz="2800" dirty="0" err="1"/>
              <a:t>upang</a:t>
            </a:r>
            <a:r>
              <a:rPr lang="en-US" sz="2800" dirty="0"/>
              <a:t> </a:t>
            </a:r>
            <a:r>
              <a:rPr lang="en-US" sz="2800" dirty="0" err="1"/>
              <a:t>hindi</a:t>
            </a:r>
            <a:r>
              <a:rPr lang="en-US" sz="2800" dirty="0"/>
              <a:t> </a:t>
            </a:r>
            <a:r>
              <a:rPr lang="en-US" sz="2800" dirty="0" err="1"/>
              <a:t>kumalat</a:t>
            </a:r>
            <a:r>
              <a:rPr lang="en-US" sz="2800" dirty="0"/>
              <a:t> </a:t>
            </a:r>
            <a:r>
              <a:rPr lang="en-US" sz="2800" dirty="0" err="1"/>
              <a:t>ang</a:t>
            </a:r>
            <a:r>
              <a:rPr lang="en-US" sz="2800" dirty="0"/>
              <a:t> “virus”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lamok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kakagat</a:t>
            </a:r>
            <a:r>
              <a:rPr lang="en-US" sz="2800" dirty="0"/>
              <a:t> </a:t>
            </a:r>
            <a:r>
              <a:rPr lang="en-US" sz="2800" dirty="0" err="1"/>
              <a:t>uli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mga</a:t>
            </a:r>
            <a:r>
              <a:rPr lang="en-US" sz="2800" dirty="0"/>
              <a:t> </a:t>
            </a:r>
            <a:r>
              <a:rPr lang="en-US" sz="2800" dirty="0" err="1"/>
              <a:t>taong</a:t>
            </a:r>
            <a:r>
              <a:rPr lang="en-US" sz="2800" dirty="0"/>
              <a:t> </a:t>
            </a:r>
            <a:r>
              <a:rPr lang="en-US" sz="2800" dirty="0" err="1"/>
              <a:t>walang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endParaRPr lang="en-US" sz="2800" dirty="0"/>
          </a:p>
          <a:p>
            <a:pPr lvl="0"/>
            <a:endParaRPr lang="en-US" sz="2800" dirty="0"/>
          </a:p>
          <a:p>
            <a:pPr marL="514350" lvl="1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b="1" dirty="0"/>
          </a:p>
        </p:txBody>
      </p:sp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KAILANGAN ANG PAGTULONG-TULONG AT PAGKAKA-ISA NG BUONG KOMUNIDAD SA MGA GAWAING LABAN SA DENGUE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WASTONG PAGKALAP AT PAGBIBIGAY NG INPORMASYON UKOL SA DENGUE FEVER.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TULOY-TULOY NA PAGBABANTAY AT PAG-ANTABAY SA MGA TAO SA KOMUNIDAD  UPANG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MAAGA AT MAAGAP NA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MALAMAN AT MA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KILALA ANG MAY MGA SAKIT NG DENGUE FEVER AT PAGBIBIGAY NG TAMANG PAGLUNAS.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A50021"/>
                </a:solidFill>
              </a:rPr>
              <a:t>HIGIT PA RING MAKAKATULONG ANG MADALAS NA PAGLILNIS  NG ATING KAPALIGIRAN SA PAG-IWAS SA SAKIT NA DENGUE!</a:t>
            </a:r>
            <a:endParaRPr lang="en-US" sz="2800" dirty="0" smtClean="0"/>
          </a:p>
          <a:p>
            <a:pPr marL="514350" lvl="1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b="1" dirty="0"/>
          </a:p>
        </p:txBody>
      </p:sp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 smtClean="0"/>
              <a:t>Mahahalagang</a:t>
            </a:r>
            <a:r>
              <a:rPr lang="en-US" b="1" dirty="0" smtClean="0"/>
              <a:t> </a:t>
            </a:r>
            <a:r>
              <a:rPr lang="en-US" b="1" dirty="0" err="1"/>
              <a:t>A</a:t>
            </a:r>
            <a:r>
              <a:rPr lang="en-US" b="1" dirty="0" err="1" smtClean="0"/>
              <a:t>lituntunin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/>
              <a:t>L</a:t>
            </a:r>
            <a:r>
              <a:rPr lang="en-US" b="1" dirty="0" err="1" smtClean="0"/>
              <a:t>aban</a:t>
            </a:r>
            <a:r>
              <a:rPr lang="en-US" b="1" dirty="0" smtClean="0"/>
              <a:t> </a:t>
            </a:r>
            <a:r>
              <a:rPr lang="en-US" b="1" dirty="0" err="1" smtClean="0"/>
              <a:t>Kontra</a:t>
            </a:r>
            <a:r>
              <a:rPr lang="en-US" b="1" dirty="0" smtClean="0"/>
              <a:t> Dengue </a:t>
            </a:r>
            <a:r>
              <a:rPr lang="en-US" b="1" dirty="0"/>
              <a:t>Fever: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752600" y="762000"/>
            <a:ext cx="5257800" cy="52578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rot="20247187">
            <a:off x="425320" y="2953350"/>
            <a:ext cx="8293359" cy="12525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MARAMING SALAMAT PO SA PAKIKINIG…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DENGUE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800" b="1" dirty="0" err="1" smtClean="0"/>
              <a:t>Mga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palatandaan</a:t>
            </a:r>
            <a:r>
              <a:rPr lang="en-US" sz="3800" b="1" dirty="0" smtClean="0"/>
              <a:t>/</a:t>
            </a:r>
            <a:r>
              <a:rPr lang="en-US" sz="3800" b="1" dirty="0" err="1" smtClean="0"/>
              <a:t>k</a:t>
            </a:r>
            <a:r>
              <a:rPr lang="en-US" sz="3800" b="1" dirty="0" err="1" smtClean="0"/>
              <a:t>atangian</a:t>
            </a:r>
            <a:r>
              <a:rPr lang="en-US" sz="3800" b="1" dirty="0" smtClean="0"/>
              <a:t>  o </a:t>
            </a:r>
            <a:r>
              <a:rPr lang="en-US" sz="3800" b="1" dirty="0" err="1" smtClean="0"/>
              <a:t>sintomas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sa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taong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maaaring</a:t>
            </a:r>
            <a:r>
              <a:rPr lang="en-US" sz="3800" b="1" dirty="0" smtClean="0"/>
              <a:t> </a:t>
            </a:r>
            <a:r>
              <a:rPr lang="en-US" sz="3800" b="1" dirty="0" smtClean="0"/>
              <a:t>may Dengue </a:t>
            </a:r>
            <a:r>
              <a:rPr lang="en-US" sz="3800" b="1" dirty="0" smtClean="0"/>
              <a:t>Fever:</a:t>
            </a:r>
          </a:p>
          <a:p>
            <a:pPr lvl="0">
              <a:buFont typeface="Wingdings" pitchFamily="2" charset="2"/>
              <a:buChar char="Ø"/>
            </a:pPr>
            <a:r>
              <a:rPr lang="en-US" b="1" dirty="0" err="1" smtClean="0"/>
              <a:t>Biglang</a:t>
            </a:r>
            <a:r>
              <a:rPr lang="en-US" b="1" dirty="0" smtClean="0"/>
              <a:t> </a:t>
            </a:r>
            <a:r>
              <a:rPr lang="en-US" b="1" dirty="0" err="1" smtClean="0"/>
              <a:t>pagtaas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lagnat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tumatagal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2 </a:t>
            </a:r>
            <a:r>
              <a:rPr lang="en-US" b="1" dirty="0" smtClean="0"/>
              <a:t>–7 </a:t>
            </a:r>
            <a:r>
              <a:rPr lang="en-US" b="1" dirty="0" err="1" smtClean="0"/>
              <a:t>araw</a:t>
            </a:r>
            <a:endParaRPr lang="en-US" b="1" dirty="0" smtClean="0"/>
          </a:p>
          <a:p>
            <a:pPr lvl="0">
              <a:buFont typeface="Wingdings" pitchFamily="2" charset="2"/>
              <a:buChar char="Ø"/>
            </a:pPr>
            <a:r>
              <a:rPr lang="en-US" b="1" dirty="0" err="1" smtClean="0"/>
              <a:t>Pananakit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kalamnan</a:t>
            </a:r>
            <a:r>
              <a:rPr lang="en-US" b="1" dirty="0" smtClean="0"/>
              <a:t> at </a:t>
            </a:r>
            <a:r>
              <a:rPr lang="en-US" b="1" dirty="0" err="1" smtClean="0"/>
              <a:t>kasukasuan</a:t>
            </a:r>
            <a:endParaRPr lang="en-US" b="1" dirty="0" smtClean="0"/>
          </a:p>
          <a:p>
            <a:pPr lvl="0">
              <a:buFont typeface="Wingdings" pitchFamily="2" charset="2"/>
              <a:buChar char="Ø"/>
            </a:pPr>
            <a:r>
              <a:rPr lang="en-US" b="1" dirty="0" err="1" smtClean="0"/>
              <a:t>Pananakit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ulo</a:t>
            </a:r>
            <a:endParaRPr lang="en-US" b="1" dirty="0" smtClean="0"/>
          </a:p>
          <a:p>
            <a:pPr lvl="0">
              <a:buFont typeface="Wingdings" pitchFamily="2" charset="2"/>
              <a:buChar char="Ø"/>
            </a:pPr>
            <a:r>
              <a:rPr lang="en-US" b="1" dirty="0" err="1" smtClean="0"/>
              <a:t>Panghihina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katawan</a:t>
            </a:r>
            <a:endParaRPr lang="en-US" b="1" dirty="0" smtClean="0"/>
          </a:p>
          <a:p>
            <a:pPr lvl="0">
              <a:buFont typeface="Wingdings" pitchFamily="2" charset="2"/>
              <a:buChar char="Ø"/>
            </a:pPr>
            <a:r>
              <a:rPr lang="en-US" b="1" dirty="0" err="1" smtClean="0"/>
              <a:t>Pananakit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tiyan</a:t>
            </a:r>
            <a:endParaRPr lang="en-US" b="1" dirty="0" smtClean="0"/>
          </a:p>
          <a:p>
            <a:pPr lvl="0">
              <a:buFont typeface="Wingdings" pitchFamily="2" charset="2"/>
              <a:buChar char="Ø"/>
            </a:pPr>
            <a:r>
              <a:rPr lang="en-US" b="1" dirty="0" err="1" smtClean="0"/>
              <a:t>Pagkakaroon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maliliit</a:t>
            </a:r>
            <a:r>
              <a:rPr lang="en-US" b="1" dirty="0" smtClean="0"/>
              <a:t> at </a:t>
            </a:r>
            <a:r>
              <a:rPr lang="en-US" b="1" dirty="0" err="1" smtClean="0"/>
              <a:t>mapupulang</a:t>
            </a:r>
            <a:r>
              <a:rPr lang="en-US" b="1" dirty="0" smtClean="0"/>
              <a:t> </a:t>
            </a:r>
            <a:r>
              <a:rPr lang="en-US" b="1" dirty="0" err="1" smtClean="0"/>
              <a:t>pantal</a:t>
            </a:r>
            <a:endParaRPr lang="en-US" b="1" dirty="0" smtClean="0"/>
          </a:p>
          <a:p>
            <a:pPr lvl="0">
              <a:buFont typeface="Wingdings" pitchFamily="2" charset="2"/>
              <a:buChar char="Ø"/>
            </a:pPr>
            <a:r>
              <a:rPr lang="en-US" b="1" dirty="0" err="1" smtClean="0"/>
              <a:t>Pagdurugo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ilong</a:t>
            </a:r>
            <a:r>
              <a:rPr lang="en-US" b="1" dirty="0" smtClean="0"/>
              <a:t> at </a:t>
            </a:r>
            <a:r>
              <a:rPr lang="en-US" b="1" dirty="0" err="1" smtClean="0"/>
              <a:t>gilagid</a:t>
            </a:r>
            <a:endParaRPr lang="en-US" b="1" dirty="0" smtClean="0"/>
          </a:p>
          <a:p>
            <a:pPr lvl="0">
              <a:buFont typeface="Wingdings" pitchFamily="2" charset="2"/>
              <a:buChar char="Ø"/>
            </a:pPr>
            <a:r>
              <a:rPr lang="en-US" b="1" dirty="0" err="1" smtClean="0"/>
              <a:t>Pagsusuka</a:t>
            </a:r>
            <a:r>
              <a:rPr lang="en-US" b="1" dirty="0" smtClean="0"/>
              <a:t> o </a:t>
            </a:r>
            <a:r>
              <a:rPr lang="en-US" b="1" dirty="0" err="1" smtClean="0"/>
              <a:t>pagduduwal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maitim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kulay</a:t>
            </a:r>
            <a:r>
              <a:rPr lang="en-US" b="1" dirty="0" smtClean="0"/>
              <a:t> </a:t>
            </a:r>
            <a:r>
              <a:rPr lang="en-US" b="1" dirty="0" err="1" smtClean="0"/>
              <a:t>dulot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pagdurugo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bituka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5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  <p:pic>
        <p:nvPicPr>
          <p:cNvPr id="20482" name="Picture 2" descr="C:\Documents and Settings\Zackeo\Desktop\DENGUE\mosqui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9701">
            <a:off x="6579239" y="2718542"/>
            <a:ext cx="1805328" cy="1536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DENGUE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33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300" b="1" dirty="0" err="1" smtClean="0"/>
              <a:t>Ang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mga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kategorya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ng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mga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pasyente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sa</a:t>
            </a:r>
            <a:r>
              <a:rPr lang="en-US" sz="3300" b="1" dirty="0" smtClean="0"/>
              <a:t> Dengue Fever:</a:t>
            </a:r>
            <a:endParaRPr lang="en-US" sz="3300" dirty="0" smtClean="0"/>
          </a:p>
          <a:p>
            <a:pPr>
              <a:buNone/>
            </a:pPr>
            <a:r>
              <a:rPr lang="en-US" dirty="0" smtClean="0"/>
              <a:t>1. Suspected </a:t>
            </a:r>
            <a:r>
              <a:rPr lang="en-US" dirty="0" smtClean="0"/>
              <a:t>case:  </a:t>
            </a:r>
            <a:r>
              <a:rPr lang="en-US" dirty="0" err="1" smtClean="0"/>
              <a:t>Isang</a:t>
            </a:r>
            <a:r>
              <a:rPr lang="en-US" dirty="0" smtClean="0"/>
              <a:t> </a:t>
            </a:r>
            <a:r>
              <a:rPr lang="en-US" dirty="0" err="1" smtClean="0"/>
              <a:t>tao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may </a:t>
            </a:r>
            <a:r>
              <a:rPr lang="en-US" dirty="0" err="1" smtClean="0"/>
              <a:t>biglang</a:t>
            </a:r>
            <a:r>
              <a:rPr lang="en-US" dirty="0" smtClean="0"/>
              <a:t> </a:t>
            </a:r>
            <a:r>
              <a:rPr lang="en-US" dirty="0" err="1" smtClean="0"/>
              <a:t>paglalagnat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tumatagal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2-7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araw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may </a:t>
            </a:r>
            <a:r>
              <a:rPr lang="en-US" dirty="0" err="1" smtClean="0"/>
              <a:t>kasamang</a:t>
            </a:r>
            <a:r>
              <a:rPr lang="en-US" dirty="0" smtClean="0"/>
              <a:t> 2 o </a:t>
            </a:r>
            <a:r>
              <a:rPr lang="en-US" dirty="0" err="1" smtClean="0"/>
              <a:t>higit</a:t>
            </a:r>
            <a:r>
              <a:rPr lang="en-US" dirty="0" smtClean="0"/>
              <a:t> pa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sumusunod</a:t>
            </a:r>
            <a:r>
              <a:rPr lang="en-US" dirty="0" smtClean="0"/>
              <a:t>:  </a:t>
            </a:r>
            <a:r>
              <a:rPr lang="en-US" dirty="0" err="1" smtClean="0"/>
              <a:t>pananakit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ulo</a:t>
            </a:r>
            <a:r>
              <a:rPr lang="en-US" dirty="0" smtClean="0"/>
              <a:t>, </a:t>
            </a:r>
            <a:r>
              <a:rPr lang="en-US" dirty="0" err="1" smtClean="0"/>
              <a:t>pananakit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bandang</a:t>
            </a:r>
            <a:r>
              <a:rPr lang="en-US" dirty="0" smtClean="0"/>
              <a:t> </a:t>
            </a:r>
            <a:r>
              <a:rPr lang="en-US" dirty="0" err="1" smtClean="0"/>
              <a:t>likuran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, </a:t>
            </a:r>
            <a:r>
              <a:rPr lang="en-US" dirty="0" err="1" smtClean="0"/>
              <a:t>pananakit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katawan</a:t>
            </a:r>
            <a:r>
              <a:rPr lang="en-US" dirty="0" smtClean="0"/>
              <a:t>, </a:t>
            </a:r>
            <a:r>
              <a:rPr lang="en-US" dirty="0" err="1" smtClean="0"/>
              <a:t>pananakit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kasukasuan</a:t>
            </a:r>
            <a:r>
              <a:rPr lang="en-US" dirty="0" smtClean="0"/>
              <a:t>, </a:t>
            </a:r>
            <a:r>
              <a:rPr lang="en-US" dirty="0" err="1" smtClean="0"/>
              <a:t>pagkakaroon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pantal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katawan</a:t>
            </a:r>
            <a:r>
              <a:rPr lang="en-US" dirty="0" smtClean="0"/>
              <a:t>,  </a:t>
            </a:r>
            <a:r>
              <a:rPr lang="en-US" dirty="0" err="1" smtClean="0"/>
              <a:t>pagdurgo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anumang</a:t>
            </a:r>
            <a:r>
              <a:rPr lang="en-US" dirty="0" smtClean="0"/>
              <a:t> parte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katawan</a:t>
            </a:r>
            <a:r>
              <a:rPr lang="en-US" dirty="0" smtClean="0"/>
              <a:t> at </a:t>
            </a:r>
            <a:r>
              <a:rPr lang="en-US" dirty="0" err="1" smtClean="0"/>
              <a:t>pagbaba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“platelets” at “white blood cells”.</a:t>
            </a:r>
            <a:endParaRPr lang="en-US" sz="4800" dirty="0" smtClean="0"/>
          </a:p>
          <a:p>
            <a:pPr>
              <a:buNone/>
            </a:pPr>
            <a:r>
              <a:rPr lang="en-US" dirty="0" smtClean="0"/>
              <a:t>2. Probable </a:t>
            </a:r>
            <a:r>
              <a:rPr lang="en-US" dirty="0" smtClean="0"/>
              <a:t>case: </a:t>
            </a:r>
            <a:r>
              <a:rPr lang="en-US" dirty="0" smtClean="0"/>
              <a:t>Ito ay </a:t>
            </a:r>
            <a:r>
              <a:rPr lang="en-US" dirty="0" err="1" smtClean="0"/>
              <a:t>tao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smtClean="0"/>
              <a:t>suspected case </a:t>
            </a:r>
            <a:r>
              <a:rPr lang="en-US" dirty="0" smtClean="0"/>
              <a:t>at may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resulta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laboratoryo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nagpapahiwatig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pagiging</a:t>
            </a:r>
            <a:r>
              <a:rPr lang="en-US" dirty="0" smtClean="0"/>
              <a:t> </a:t>
            </a:r>
            <a:r>
              <a:rPr lang="en-US" dirty="0" err="1" smtClean="0"/>
              <a:t>isang</a:t>
            </a:r>
            <a:r>
              <a:rPr lang="en-US" dirty="0" smtClean="0"/>
              <a:t> </a:t>
            </a:r>
            <a:r>
              <a:rPr lang="en-US" dirty="0" err="1" smtClean="0"/>
              <a:t>biktima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Dengue Fever.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3. </a:t>
            </a:r>
            <a:r>
              <a:rPr lang="en-US" dirty="0" smtClean="0"/>
              <a:t>Confirmed </a:t>
            </a:r>
            <a:r>
              <a:rPr lang="en-US" dirty="0" smtClean="0"/>
              <a:t>case: </a:t>
            </a:r>
            <a:r>
              <a:rPr lang="en-US" dirty="0" err="1" smtClean="0"/>
              <a:t>Isang</a:t>
            </a:r>
            <a:r>
              <a:rPr lang="en-US" dirty="0" smtClean="0"/>
              <a:t> </a:t>
            </a:r>
            <a:r>
              <a:rPr lang="en-US" dirty="0" err="1" smtClean="0"/>
              <a:t>tao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suspected case </a:t>
            </a:r>
            <a:r>
              <a:rPr lang="en-US" dirty="0" err="1" smtClean="0"/>
              <a:t>na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pamamagitan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pag-aaral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laboratoryo</a:t>
            </a:r>
            <a:r>
              <a:rPr lang="en-US" dirty="0" smtClean="0"/>
              <a:t>, </a:t>
            </a:r>
            <a:r>
              <a:rPr lang="en-US" dirty="0" smtClean="0"/>
              <a:t>ay </a:t>
            </a:r>
            <a:r>
              <a:rPr lang="en-US" dirty="0" err="1" smtClean="0"/>
              <a:t>nakitaan</a:t>
            </a:r>
            <a:r>
              <a:rPr lang="en-US" dirty="0" smtClean="0"/>
              <a:t> 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Dengue Fever virus.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DENGUE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400" b="1" dirty="0" err="1" smtClean="0"/>
              <a:t>Ang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mga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klase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ng</a:t>
            </a:r>
            <a:r>
              <a:rPr lang="en-US" sz="3400" b="1" dirty="0" smtClean="0"/>
              <a:t>  </a:t>
            </a:r>
            <a:r>
              <a:rPr lang="en-US" sz="3400" b="1" dirty="0" err="1" smtClean="0"/>
              <a:t>malubhang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mga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kaso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ng</a:t>
            </a:r>
            <a:r>
              <a:rPr lang="en-US" sz="3400" b="1" dirty="0" smtClean="0"/>
              <a:t> Dengue Fever:</a:t>
            </a:r>
            <a:endParaRPr lang="en-US" sz="3400" dirty="0" smtClean="0"/>
          </a:p>
          <a:p>
            <a:r>
              <a:rPr lang="en-US" sz="800" dirty="0" smtClean="0"/>
              <a:t> </a:t>
            </a:r>
            <a:endParaRPr lang="en-US" sz="4800" dirty="0" smtClean="0"/>
          </a:p>
          <a:p>
            <a:pPr lvl="0">
              <a:buNone/>
            </a:pPr>
            <a:r>
              <a:rPr lang="en-US" sz="3100" b="1" dirty="0" smtClean="0"/>
              <a:t>a. Dengue </a:t>
            </a:r>
            <a:r>
              <a:rPr lang="en-US" sz="3100" b="1" dirty="0" smtClean="0"/>
              <a:t>Hemorrhagic Fever</a:t>
            </a:r>
            <a:r>
              <a:rPr lang="en-US" sz="3100" b="1" dirty="0" smtClean="0"/>
              <a:t>: (DHF) </a:t>
            </a:r>
            <a:r>
              <a:rPr lang="en-US" sz="3100" dirty="0" err="1" smtClean="0"/>
              <a:t>I</a:t>
            </a:r>
            <a:r>
              <a:rPr lang="en-US" sz="3100" dirty="0" err="1" smtClean="0"/>
              <a:t>sang</a:t>
            </a:r>
            <a:r>
              <a:rPr lang="en-US" sz="3100" dirty="0" smtClean="0"/>
              <a:t> probable o </a:t>
            </a:r>
            <a:r>
              <a:rPr lang="en-US" sz="3100" dirty="0" smtClean="0"/>
              <a:t>confirmed case </a:t>
            </a:r>
            <a:r>
              <a:rPr lang="en-US" sz="3100" dirty="0" err="1" smtClean="0"/>
              <a:t>ng</a:t>
            </a:r>
            <a:r>
              <a:rPr lang="en-US" sz="3100" dirty="0" smtClean="0"/>
              <a:t> Dengue at may </a:t>
            </a:r>
            <a:r>
              <a:rPr lang="en-US" sz="3100" dirty="0" err="1" smtClean="0"/>
              <a:t>mga</a:t>
            </a:r>
            <a:r>
              <a:rPr lang="en-US" sz="3100" dirty="0" smtClean="0"/>
              <a:t> </a:t>
            </a:r>
            <a:r>
              <a:rPr lang="en-US" sz="3100" dirty="0" err="1" smtClean="0"/>
              <a:t>sumusunod</a:t>
            </a:r>
            <a:r>
              <a:rPr lang="en-US" sz="3100" dirty="0" smtClean="0"/>
              <a:t>:</a:t>
            </a:r>
            <a:endParaRPr lang="en-US" sz="3100" dirty="0" smtClean="0"/>
          </a:p>
          <a:p>
            <a:pPr lvl="1">
              <a:buFont typeface="Wingdings" pitchFamily="2" charset="2"/>
              <a:buChar char="Ø"/>
            </a:pPr>
            <a:r>
              <a:rPr lang="en-US" sz="3100" dirty="0" err="1" smtClean="0"/>
              <a:t>Positibo</a:t>
            </a:r>
            <a:r>
              <a:rPr lang="en-US" sz="3100" dirty="0" smtClean="0"/>
              <a:t> </a:t>
            </a:r>
            <a:r>
              <a:rPr lang="en-US" sz="3100" dirty="0" err="1" smtClean="0"/>
              <a:t>ang</a:t>
            </a:r>
            <a:r>
              <a:rPr lang="en-US" sz="3100" dirty="0" smtClean="0"/>
              <a:t> “tourniquet test”,</a:t>
            </a:r>
            <a:endParaRPr lang="en-US" sz="3100" dirty="0" smtClean="0"/>
          </a:p>
          <a:p>
            <a:pPr lvl="1">
              <a:buFont typeface="Wingdings" pitchFamily="2" charset="2"/>
              <a:buChar char="Ø"/>
            </a:pPr>
            <a:r>
              <a:rPr lang="en-US" sz="3100" dirty="0" err="1" smtClean="0"/>
              <a:t>Mapupulang</a:t>
            </a:r>
            <a:r>
              <a:rPr lang="en-US" sz="3100" dirty="0" smtClean="0"/>
              <a:t> </a:t>
            </a:r>
            <a:r>
              <a:rPr lang="en-US" sz="3100" dirty="0" err="1" smtClean="0"/>
              <a:t>pantal</a:t>
            </a:r>
            <a:r>
              <a:rPr lang="en-US" sz="3100" dirty="0" smtClean="0"/>
              <a:t> </a:t>
            </a:r>
            <a:r>
              <a:rPr lang="en-US" sz="3100" dirty="0" err="1" smtClean="0"/>
              <a:t>sa</a:t>
            </a:r>
            <a:r>
              <a:rPr lang="en-US" sz="3100" dirty="0" smtClean="0"/>
              <a:t> </a:t>
            </a:r>
            <a:r>
              <a:rPr lang="en-US" sz="3100" dirty="0" err="1" smtClean="0"/>
              <a:t>katawan</a:t>
            </a:r>
            <a:endParaRPr lang="en-US" sz="3100" dirty="0" smtClean="0"/>
          </a:p>
          <a:p>
            <a:pPr lvl="1">
              <a:buFont typeface="Wingdings" pitchFamily="2" charset="2"/>
              <a:buChar char="Ø"/>
            </a:pPr>
            <a:r>
              <a:rPr lang="en-US" sz="3100" dirty="0" err="1" smtClean="0"/>
              <a:t>Pagdurugo</a:t>
            </a:r>
            <a:r>
              <a:rPr lang="en-US" sz="3100" dirty="0" smtClean="0"/>
              <a:t> </a:t>
            </a:r>
            <a:r>
              <a:rPr lang="en-US" sz="3100" dirty="0" smtClean="0"/>
              <a:t> </a:t>
            </a:r>
            <a:r>
              <a:rPr lang="en-US" sz="3100" dirty="0" err="1" smtClean="0"/>
              <a:t>sa</a:t>
            </a:r>
            <a:r>
              <a:rPr lang="en-US" sz="3100" dirty="0" smtClean="0"/>
              <a:t> </a:t>
            </a:r>
            <a:r>
              <a:rPr lang="en-US" sz="3100" dirty="0" err="1" smtClean="0"/>
              <a:t>bunganga</a:t>
            </a:r>
            <a:r>
              <a:rPr lang="en-US" sz="3100" dirty="0" smtClean="0"/>
              <a:t>, </a:t>
            </a:r>
            <a:r>
              <a:rPr lang="en-US" sz="3100" dirty="0" err="1" smtClean="0"/>
              <a:t>bituka</a:t>
            </a:r>
            <a:r>
              <a:rPr lang="en-US" sz="3100" dirty="0" smtClean="0"/>
              <a:t> at </a:t>
            </a:r>
            <a:r>
              <a:rPr lang="en-US" sz="3100" dirty="0" err="1" smtClean="0"/>
              <a:t>iba</a:t>
            </a:r>
            <a:r>
              <a:rPr lang="en-US" sz="3100" dirty="0" smtClean="0"/>
              <a:t> pang parte </a:t>
            </a:r>
            <a:r>
              <a:rPr lang="en-US" sz="3100" dirty="0" err="1" smtClean="0"/>
              <a:t>ng</a:t>
            </a:r>
            <a:r>
              <a:rPr lang="en-US" sz="3100" dirty="0" smtClean="0"/>
              <a:t> </a:t>
            </a:r>
            <a:r>
              <a:rPr lang="en-US" sz="3100" dirty="0" err="1" smtClean="0"/>
              <a:t>katawan</a:t>
            </a:r>
            <a:endParaRPr lang="en-US" sz="3100" dirty="0" smtClean="0"/>
          </a:p>
          <a:p>
            <a:pPr lvl="1">
              <a:buFont typeface="Wingdings" pitchFamily="2" charset="2"/>
              <a:buChar char="Ø"/>
            </a:pPr>
            <a:r>
              <a:rPr lang="en-US" sz="3100" b="1" dirty="0" smtClean="0"/>
              <a:t>AT </a:t>
            </a:r>
            <a:r>
              <a:rPr lang="en-US" sz="3100" dirty="0" err="1" smtClean="0"/>
              <a:t>ang</a:t>
            </a:r>
            <a:r>
              <a:rPr lang="en-US" sz="3100" dirty="0" smtClean="0"/>
              <a:t> </a:t>
            </a:r>
            <a:r>
              <a:rPr lang="en-US" sz="3100" dirty="0" smtClean="0"/>
              <a:t>“platelets' </a:t>
            </a:r>
            <a:r>
              <a:rPr lang="en-US" sz="3100" dirty="0" smtClean="0"/>
              <a:t> ay </a:t>
            </a:r>
            <a:r>
              <a:rPr lang="en-US" sz="3100" dirty="0" err="1" smtClean="0"/>
              <a:t>mababa</a:t>
            </a:r>
            <a:r>
              <a:rPr lang="en-US" sz="3100" dirty="0" smtClean="0"/>
              <a:t> pa </a:t>
            </a:r>
            <a:r>
              <a:rPr lang="en-US" sz="3100" dirty="0" err="1" smtClean="0"/>
              <a:t>sa</a:t>
            </a:r>
            <a:r>
              <a:rPr lang="en-US" sz="3100" dirty="0" smtClean="0"/>
              <a:t> 100,000 </a:t>
            </a:r>
            <a:r>
              <a:rPr lang="en-US" sz="3100" dirty="0" err="1" smtClean="0"/>
              <a:t>ang</a:t>
            </a:r>
            <a:r>
              <a:rPr lang="en-US" sz="3100" dirty="0" smtClean="0"/>
              <a:t> </a:t>
            </a:r>
            <a:r>
              <a:rPr lang="en-US" sz="3100" dirty="0" err="1" smtClean="0"/>
              <a:t>bilang</a:t>
            </a:r>
            <a:r>
              <a:rPr lang="en-US" sz="3100" dirty="0" smtClean="0"/>
              <a:t> </a:t>
            </a:r>
          </a:p>
          <a:p>
            <a:pPr>
              <a:buNone/>
            </a:pPr>
            <a:r>
              <a:rPr lang="en-US" sz="3100" b="1" dirty="0" smtClean="0"/>
              <a:t>b. Dengue </a:t>
            </a:r>
            <a:r>
              <a:rPr lang="en-US" sz="3100" b="1" dirty="0" smtClean="0"/>
              <a:t>Shock </a:t>
            </a:r>
            <a:r>
              <a:rPr lang="en-US" sz="3100" b="1" dirty="0" smtClean="0"/>
              <a:t>Syndrome (DSS): </a:t>
            </a:r>
            <a:r>
              <a:rPr lang="en-US" sz="3100" dirty="0" err="1" smtClean="0"/>
              <a:t>Lahat</a:t>
            </a:r>
            <a:r>
              <a:rPr lang="en-US" sz="3100" dirty="0" smtClean="0"/>
              <a:t> </a:t>
            </a:r>
            <a:r>
              <a:rPr lang="en-US" sz="3100" dirty="0" err="1" smtClean="0"/>
              <a:t>ng</a:t>
            </a:r>
            <a:r>
              <a:rPr lang="en-US" sz="3100" dirty="0" smtClean="0"/>
              <a:t> </a:t>
            </a:r>
            <a:r>
              <a:rPr lang="en-US" sz="3100" dirty="0" err="1" smtClean="0"/>
              <a:t>mga</a:t>
            </a:r>
            <a:r>
              <a:rPr lang="en-US" sz="3100" dirty="0" smtClean="0"/>
              <a:t> </a:t>
            </a:r>
            <a:r>
              <a:rPr lang="en-US" sz="3100" dirty="0" err="1" smtClean="0"/>
              <a:t>nasaad</a:t>
            </a:r>
            <a:r>
              <a:rPr lang="en-US" sz="3100" dirty="0" smtClean="0"/>
              <a:t> </a:t>
            </a:r>
            <a:r>
              <a:rPr lang="en-US" sz="3100" dirty="0" err="1" smtClean="0"/>
              <a:t>sa</a:t>
            </a:r>
            <a:r>
              <a:rPr lang="en-US" sz="3100" dirty="0" smtClean="0"/>
              <a:t> </a:t>
            </a:r>
            <a:r>
              <a:rPr lang="en-US" sz="3100" dirty="0" err="1" smtClean="0"/>
              <a:t>itaas</a:t>
            </a:r>
            <a:r>
              <a:rPr lang="en-US" sz="3100" dirty="0" smtClean="0"/>
              <a:t> at </a:t>
            </a:r>
            <a:r>
              <a:rPr lang="en-US" sz="3100" dirty="0" err="1" smtClean="0"/>
              <a:t>mabilis</a:t>
            </a:r>
            <a:r>
              <a:rPr lang="en-US" sz="3100" dirty="0" smtClean="0"/>
              <a:t> </a:t>
            </a:r>
            <a:r>
              <a:rPr lang="en-US" sz="3100" dirty="0" err="1" smtClean="0"/>
              <a:t>subalit</a:t>
            </a:r>
            <a:r>
              <a:rPr lang="en-US" sz="3100" dirty="0" smtClean="0"/>
              <a:t> </a:t>
            </a:r>
            <a:r>
              <a:rPr lang="en-US" sz="3100" dirty="0" smtClean="0"/>
              <a:t> </a:t>
            </a:r>
            <a:r>
              <a:rPr lang="en-US" sz="3100" dirty="0" err="1" smtClean="0"/>
              <a:t>mahinang</a:t>
            </a:r>
            <a:r>
              <a:rPr lang="en-US" sz="3100" dirty="0" smtClean="0"/>
              <a:t> </a:t>
            </a:r>
            <a:r>
              <a:rPr lang="en-US" sz="3100" dirty="0" err="1" smtClean="0"/>
              <a:t>pulso</a:t>
            </a:r>
            <a:r>
              <a:rPr lang="en-US" sz="3100" dirty="0" smtClean="0"/>
              <a:t>, </a:t>
            </a:r>
            <a:r>
              <a:rPr lang="en-US" sz="3100" dirty="0" err="1" smtClean="0"/>
              <a:t>pagbagsak</a:t>
            </a:r>
            <a:r>
              <a:rPr lang="en-US" sz="3100" dirty="0" smtClean="0"/>
              <a:t> </a:t>
            </a:r>
            <a:r>
              <a:rPr lang="en-US" sz="3100" dirty="0" err="1" smtClean="0"/>
              <a:t>ng</a:t>
            </a:r>
            <a:r>
              <a:rPr lang="en-US" sz="3100" dirty="0" smtClean="0"/>
              <a:t> </a:t>
            </a:r>
            <a:r>
              <a:rPr lang="en-US" sz="3100" dirty="0" err="1" smtClean="0"/>
              <a:t>presyon</a:t>
            </a:r>
            <a:r>
              <a:rPr lang="en-US" sz="3100" dirty="0" smtClean="0"/>
              <a:t> </a:t>
            </a:r>
            <a:r>
              <a:rPr lang="en-US" sz="3100" dirty="0" err="1" smtClean="0"/>
              <a:t>ng</a:t>
            </a:r>
            <a:r>
              <a:rPr lang="en-US" sz="3100" dirty="0" smtClean="0"/>
              <a:t> </a:t>
            </a:r>
            <a:r>
              <a:rPr lang="en-US" sz="3100" dirty="0" err="1" smtClean="0"/>
              <a:t>dugo</a:t>
            </a:r>
            <a:r>
              <a:rPr lang="en-US" sz="3100" dirty="0" smtClean="0"/>
              <a:t> at </a:t>
            </a:r>
            <a:r>
              <a:rPr lang="en-US" sz="3100" dirty="0" err="1" smtClean="0"/>
              <a:t>malamig</a:t>
            </a:r>
            <a:r>
              <a:rPr lang="en-US" sz="3100" dirty="0" smtClean="0"/>
              <a:t> </a:t>
            </a:r>
            <a:r>
              <a:rPr lang="en-US" sz="3100" dirty="0" err="1" smtClean="0"/>
              <a:t>na</a:t>
            </a:r>
            <a:r>
              <a:rPr lang="en-US" sz="3100" dirty="0" smtClean="0"/>
              <a:t> </a:t>
            </a:r>
            <a:r>
              <a:rPr lang="en-US" sz="3100" dirty="0" err="1" smtClean="0"/>
              <a:t>balat</a:t>
            </a:r>
            <a:r>
              <a:rPr lang="en-US" sz="3100" dirty="0" smtClean="0"/>
              <a:t> at </a:t>
            </a:r>
            <a:r>
              <a:rPr lang="en-US" sz="3100" dirty="0" err="1" smtClean="0"/>
              <a:t>pag-iiba</a:t>
            </a:r>
            <a:r>
              <a:rPr lang="en-US" sz="3100" dirty="0" smtClean="0"/>
              <a:t> </a:t>
            </a:r>
            <a:r>
              <a:rPr lang="en-US" sz="3100" dirty="0" err="1" smtClean="0"/>
              <a:t>ng</a:t>
            </a:r>
            <a:r>
              <a:rPr lang="en-US" sz="3100" dirty="0" smtClean="0"/>
              <a:t> </a:t>
            </a:r>
            <a:r>
              <a:rPr lang="en-US" sz="3100" dirty="0" err="1" smtClean="0"/>
              <a:t>sentido</a:t>
            </a:r>
            <a:r>
              <a:rPr lang="en-US" sz="3100" dirty="0" smtClean="0"/>
              <a:t> o </a:t>
            </a:r>
            <a:r>
              <a:rPr lang="en-US" sz="3100" dirty="0" err="1" smtClean="0"/>
              <a:t>pag</a:t>
            </a:r>
            <a:r>
              <a:rPr lang="en-US" sz="3100" dirty="0" smtClean="0"/>
              <a:t>-</a:t>
            </a:r>
            <a:r>
              <a:rPr lang="en-US" sz="3100" dirty="0" err="1" smtClean="0"/>
              <a:t>iisip</a:t>
            </a:r>
            <a:r>
              <a:rPr lang="en-US" sz="3100" dirty="0" smtClean="0"/>
              <a:t>.  </a:t>
            </a:r>
            <a:endParaRPr lang="en-US" sz="3100" dirty="0"/>
          </a:p>
        </p:txBody>
      </p:sp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ANG LAMOK NA “AEDES”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/>
              <a:t>Mahalaga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malaman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uri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lamok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nagsasalin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Dengue “virus”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tao</a:t>
            </a:r>
            <a:r>
              <a:rPr lang="en-US" b="1" dirty="0" smtClean="0"/>
              <a:t> </a:t>
            </a:r>
            <a:r>
              <a:rPr lang="en-US" b="1" dirty="0" err="1" smtClean="0"/>
              <a:t>upang</a:t>
            </a:r>
            <a:r>
              <a:rPr lang="en-US" b="1" dirty="0" smtClean="0"/>
              <a:t> </a:t>
            </a:r>
            <a:r>
              <a:rPr lang="en-US" b="1" dirty="0" err="1" smtClean="0"/>
              <a:t>mabigyan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tamang</a:t>
            </a:r>
            <a:r>
              <a:rPr lang="en-US" b="1" dirty="0" smtClean="0"/>
              <a:t> </a:t>
            </a:r>
            <a:r>
              <a:rPr lang="en-US" b="1" dirty="0" err="1" smtClean="0"/>
              <a:t>tugon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mapuksa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ito</a:t>
            </a:r>
            <a:r>
              <a:rPr lang="en-US" b="1" dirty="0" smtClean="0"/>
              <a:t>. </a:t>
            </a: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lamok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ito</a:t>
            </a:r>
            <a:r>
              <a:rPr lang="en-US" b="1" dirty="0" smtClean="0"/>
              <a:t> ay </a:t>
            </a:r>
            <a:r>
              <a:rPr lang="en-US" b="1" dirty="0" err="1" smtClean="0"/>
              <a:t>tinatawag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“</a:t>
            </a:r>
            <a:r>
              <a:rPr lang="en-US" b="1" dirty="0" err="1" smtClean="0"/>
              <a:t>Aedes</a:t>
            </a:r>
            <a:r>
              <a:rPr lang="en-US" b="1" dirty="0" smtClean="0"/>
              <a:t>”. </a:t>
            </a:r>
            <a:r>
              <a:rPr lang="en-US" b="1" dirty="0" err="1" smtClean="0"/>
              <a:t>Dalawa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klase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lamok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ito</a:t>
            </a:r>
            <a:r>
              <a:rPr lang="en-US" b="1" dirty="0" smtClean="0"/>
              <a:t>; </a:t>
            </a:r>
            <a:r>
              <a:rPr lang="en-US" b="1" dirty="0" err="1" smtClean="0"/>
              <a:t>ang</a:t>
            </a:r>
            <a:r>
              <a:rPr lang="en-US" b="1" dirty="0" smtClean="0"/>
              <a:t> “</a:t>
            </a:r>
            <a:r>
              <a:rPr lang="en-US" b="1" dirty="0" err="1" smtClean="0"/>
              <a:t>Aedes</a:t>
            </a:r>
            <a:r>
              <a:rPr lang="en-US" b="1" dirty="0" smtClean="0"/>
              <a:t> </a:t>
            </a:r>
            <a:r>
              <a:rPr lang="en-US" b="1" dirty="0" err="1" smtClean="0"/>
              <a:t>Aegypti</a:t>
            </a:r>
            <a:r>
              <a:rPr lang="en-US" b="1" dirty="0" smtClean="0"/>
              <a:t>”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madalas</a:t>
            </a:r>
            <a:r>
              <a:rPr lang="en-US" b="1" dirty="0" smtClean="0"/>
              <a:t> ay </a:t>
            </a:r>
            <a:r>
              <a:rPr lang="en-US" b="1" dirty="0" err="1" smtClean="0"/>
              <a:t>nasa</a:t>
            </a:r>
            <a:r>
              <a:rPr lang="en-US" b="1" dirty="0" smtClean="0"/>
              <a:t> </a:t>
            </a:r>
            <a:r>
              <a:rPr lang="en-US" b="1" dirty="0" err="1" smtClean="0"/>
              <a:t>loob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bahay</a:t>
            </a:r>
            <a:r>
              <a:rPr lang="en-US" b="1" dirty="0" smtClean="0"/>
              <a:t> at </a:t>
            </a:r>
            <a:r>
              <a:rPr lang="en-US" b="1" dirty="0" err="1" smtClean="0"/>
              <a:t>ang</a:t>
            </a:r>
            <a:r>
              <a:rPr lang="en-US" b="1" dirty="0" smtClean="0"/>
              <a:t> “</a:t>
            </a:r>
            <a:r>
              <a:rPr lang="en-US" b="1" dirty="0" err="1" smtClean="0"/>
              <a:t>Aedes</a:t>
            </a:r>
            <a:r>
              <a:rPr lang="en-US" b="1" dirty="0" smtClean="0"/>
              <a:t> </a:t>
            </a:r>
            <a:r>
              <a:rPr lang="en-US" b="1" dirty="0" err="1" smtClean="0"/>
              <a:t>Albopictus</a:t>
            </a:r>
            <a:r>
              <a:rPr lang="en-US" b="1" dirty="0" smtClean="0"/>
              <a:t>”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nasa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lugar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labas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bahay</a:t>
            </a:r>
            <a:r>
              <a:rPr lang="en-US" b="1" dirty="0" smtClean="0"/>
              <a:t>. </a:t>
            </a:r>
            <a:r>
              <a:rPr lang="en-US" b="1" dirty="0" err="1" smtClean="0"/>
              <a:t>Bukod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lugar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pinamumugaran</a:t>
            </a:r>
            <a:r>
              <a:rPr lang="en-US" b="1" dirty="0" smtClean="0"/>
              <a:t> ay </a:t>
            </a:r>
            <a:r>
              <a:rPr lang="en-US" b="1" dirty="0" err="1" smtClean="0"/>
              <a:t>pareho</a:t>
            </a:r>
            <a:r>
              <a:rPr lang="en-US" b="1" dirty="0" smtClean="0"/>
              <a:t> </a:t>
            </a:r>
            <a:r>
              <a:rPr lang="en-US" b="1" dirty="0" err="1" smtClean="0"/>
              <a:t>lang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katangian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dalawa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ANG LAMOK NA “AEDES”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4357553" cy="258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3962400"/>
            <a:ext cx="769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lamok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ito</a:t>
            </a:r>
            <a:r>
              <a:rPr lang="en-US" sz="3200" b="1" dirty="0" smtClean="0"/>
              <a:t> ay may </a:t>
            </a:r>
            <a:r>
              <a:rPr lang="en-US" sz="3200" b="1" dirty="0" err="1" smtClean="0"/>
              <a:t>mga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puting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linya</a:t>
            </a:r>
            <a:r>
              <a:rPr lang="en-US" sz="3200" b="1" dirty="0" smtClean="0"/>
              <a:t> o </a:t>
            </a:r>
            <a:r>
              <a:rPr lang="en-US" sz="3200" b="1" dirty="0" err="1" smtClean="0"/>
              <a:t>puting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marka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kanilang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katawan</a:t>
            </a:r>
            <a:r>
              <a:rPr lang="en-US" sz="3200" b="1" dirty="0" smtClean="0"/>
              <a:t> at </a:t>
            </a:r>
            <a:r>
              <a:rPr lang="en-US" sz="3200" b="1" dirty="0" err="1" smtClean="0"/>
              <a:t>kapag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sila</a:t>
            </a:r>
            <a:r>
              <a:rPr lang="en-US" sz="3200" b="1" dirty="0" smtClean="0"/>
              <a:t> ay </a:t>
            </a:r>
            <a:r>
              <a:rPr lang="en-US" sz="3200" b="1" dirty="0" err="1" smtClean="0"/>
              <a:t>kumakagat</a:t>
            </a:r>
            <a:r>
              <a:rPr lang="en-US" sz="3200" b="1" dirty="0" smtClean="0"/>
              <a:t> ay </a:t>
            </a:r>
            <a:r>
              <a:rPr lang="en-US" sz="3200" b="1" dirty="0" err="1" smtClean="0"/>
              <a:t>nakababa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parteng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likod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kanilang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katawan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8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  <p:pic>
        <p:nvPicPr>
          <p:cNvPr id="2050" name="Picture 2" descr="C:\Documents and Settings\Zackeo\Desktop\DENGUE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00199"/>
            <a:ext cx="3124200" cy="2060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ANG LAMOK NA “AEDES”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Hindi </a:t>
            </a:r>
            <a:r>
              <a:rPr lang="en-US" b="1" dirty="0" err="1" smtClean="0"/>
              <a:t>madaling</a:t>
            </a:r>
            <a:r>
              <a:rPr lang="en-US" b="1" dirty="0" smtClean="0"/>
              <a:t> </a:t>
            </a:r>
            <a:r>
              <a:rPr lang="en-US" b="1" dirty="0" err="1" smtClean="0"/>
              <a:t>mapuksa</a:t>
            </a:r>
            <a:r>
              <a:rPr lang="en-US" b="1" dirty="0" smtClean="0"/>
              <a:t> </a:t>
            </a:r>
            <a:r>
              <a:rPr lang="en-US" b="1" dirty="0" err="1" smtClean="0"/>
              <a:t>mismo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Dengue Virus </a:t>
            </a:r>
            <a:r>
              <a:rPr lang="en-US" b="1" dirty="0" err="1" smtClean="0"/>
              <a:t>ngunit</a:t>
            </a:r>
            <a:r>
              <a:rPr lang="en-US" b="1" dirty="0" smtClean="0"/>
              <a:t>  </a:t>
            </a:r>
            <a:r>
              <a:rPr lang="en-US" b="1" dirty="0" err="1" smtClean="0"/>
              <a:t>nasa</a:t>
            </a:r>
            <a:r>
              <a:rPr lang="en-US" b="1" dirty="0" smtClean="0"/>
              <a:t> </a:t>
            </a:r>
            <a:r>
              <a:rPr lang="en-US" b="1" dirty="0" err="1" smtClean="0"/>
              <a:t>ating</a:t>
            </a:r>
            <a:r>
              <a:rPr lang="en-US" b="1" dirty="0" smtClean="0"/>
              <a:t> </a:t>
            </a:r>
            <a:r>
              <a:rPr lang="en-US" b="1" dirty="0" err="1" smtClean="0"/>
              <a:t>kapaligiran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masamang</a:t>
            </a:r>
            <a:r>
              <a:rPr lang="en-US" b="1" dirty="0" smtClean="0"/>
              <a:t> “</a:t>
            </a:r>
            <a:r>
              <a:rPr lang="en-US" b="1" dirty="0" err="1" smtClean="0"/>
              <a:t>tagpaghatid</a:t>
            </a:r>
            <a:r>
              <a:rPr lang="en-US" b="1" dirty="0" smtClean="0"/>
              <a:t>” </a:t>
            </a:r>
            <a:r>
              <a:rPr lang="en-US" b="1" dirty="0" err="1" smtClean="0"/>
              <a:t>nito</a:t>
            </a:r>
            <a:r>
              <a:rPr lang="en-US" b="1" dirty="0" smtClean="0"/>
              <a:t>,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lamok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Aedes</a:t>
            </a:r>
            <a:r>
              <a:rPr lang="en-US" b="1" dirty="0" smtClean="0"/>
              <a:t>. Ito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dahilan</a:t>
            </a:r>
            <a:r>
              <a:rPr lang="en-US" b="1" dirty="0" smtClean="0"/>
              <a:t> kung </a:t>
            </a:r>
            <a:r>
              <a:rPr lang="en-US" b="1" dirty="0" err="1" smtClean="0"/>
              <a:t>bakit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tutukan</a:t>
            </a:r>
            <a:r>
              <a:rPr lang="en-US" b="1" dirty="0" smtClean="0"/>
              <a:t> ay </a:t>
            </a:r>
            <a:r>
              <a:rPr lang="en-US" b="1" dirty="0" err="1" smtClean="0"/>
              <a:t>ang</a:t>
            </a:r>
            <a:r>
              <a:rPr lang="en-US" b="1" dirty="0" smtClean="0"/>
              <a:t> 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lamok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ito</a:t>
            </a:r>
            <a:r>
              <a:rPr lang="en-US" b="1" dirty="0" smtClean="0"/>
              <a:t> </a:t>
            </a:r>
            <a:r>
              <a:rPr lang="en-US" b="1" dirty="0" err="1" smtClean="0"/>
              <a:t>upang</a:t>
            </a:r>
            <a:r>
              <a:rPr lang="en-US" b="1" dirty="0" smtClean="0"/>
              <a:t> </a:t>
            </a:r>
            <a:r>
              <a:rPr lang="en-US" b="1" dirty="0" err="1" smtClean="0"/>
              <a:t>mapigil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pagkalat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sakit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Dengue.</a:t>
            </a:r>
          </a:p>
          <a:p>
            <a:pPr>
              <a:buNone/>
            </a:pPr>
            <a:r>
              <a:rPr lang="en-US" b="1" dirty="0" smtClean="0"/>
              <a:t>At </a:t>
            </a:r>
            <a:r>
              <a:rPr lang="en-US" b="1" dirty="0" err="1" smtClean="0"/>
              <a:t>upang</a:t>
            </a:r>
            <a:r>
              <a:rPr lang="en-US" b="1" dirty="0" smtClean="0"/>
              <a:t>  </a:t>
            </a:r>
            <a:r>
              <a:rPr lang="en-US" b="1" dirty="0" err="1" smtClean="0"/>
              <a:t>mapuksa</a:t>
            </a:r>
            <a:r>
              <a:rPr lang="en-US" b="1" dirty="0" smtClean="0"/>
              <a:t> </a:t>
            </a:r>
            <a:r>
              <a:rPr lang="en-US" b="1" dirty="0" err="1" smtClean="0"/>
              <a:t>natin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lamok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Aedes</a:t>
            </a:r>
            <a:r>
              <a:rPr lang="en-US" b="1" dirty="0" smtClean="0"/>
              <a:t>, </a:t>
            </a:r>
            <a:r>
              <a:rPr lang="en-US" b="1" dirty="0" err="1" smtClean="0"/>
              <a:t>kailangang</a:t>
            </a:r>
            <a:r>
              <a:rPr lang="en-US" b="1" dirty="0" smtClean="0"/>
              <a:t> </a:t>
            </a:r>
            <a:r>
              <a:rPr lang="en-US" b="1" dirty="0" err="1" smtClean="0"/>
              <a:t>malaman</a:t>
            </a:r>
            <a:r>
              <a:rPr lang="en-US" b="1" dirty="0" smtClean="0"/>
              <a:t> </a:t>
            </a:r>
            <a:r>
              <a:rPr lang="en-US" b="1" dirty="0" err="1" smtClean="0"/>
              <a:t>natin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kabuuang</a:t>
            </a:r>
            <a:r>
              <a:rPr lang="en-US" b="1" dirty="0" smtClean="0"/>
              <a:t> </a:t>
            </a:r>
            <a:r>
              <a:rPr lang="en-US" b="1" dirty="0" err="1" smtClean="0"/>
              <a:t>buhay</a:t>
            </a:r>
            <a:r>
              <a:rPr lang="en-US" b="1" dirty="0" smtClean="0"/>
              <a:t> at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katangian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ito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ANG LAMOK NA “AEDES</a:t>
            </a:r>
            <a:r>
              <a:rPr lang="en-US" b="1" u="sng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86868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/>
              <a:t>A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</a:t>
            </a:r>
            <a:r>
              <a:rPr lang="en-US" sz="2400" b="1" dirty="0" err="1" smtClean="0"/>
              <a:t>edes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lamok</a:t>
            </a:r>
            <a:r>
              <a:rPr lang="en-US" sz="2400" b="1" dirty="0" smtClean="0"/>
              <a:t> ay </a:t>
            </a:r>
            <a:r>
              <a:rPr lang="en-US" sz="2400" b="1" dirty="0" err="1" smtClean="0"/>
              <a:t>dumadaan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bahagi</a:t>
            </a:r>
            <a:r>
              <a:rPr lang="en-US" sz="2400" b="1" dirty="0" smtClean="0"/>
              <a:t> o  parte 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kanilang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buhay</a:t>
            </a:r>
            <a:r>
              <a:rPr lang="en-US" sz="2400" b="1" dirty="0" smtClean="0"/>
              <a:t> (life cycle);</a:t>
            </a:r>
            <a:endParaRPr lang="en-US" sz="2400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4" name="Picture 2" descr="C:\Documents and Settings\Zackeo\Desktop\DENGU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  <p:pic>
        <p:nvPicPr>
          <p:cNvPr id="5" name="Picture 4" descr="mosquito life cy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05400" y="4800600"/>
            <a:ext cx="1066800" cy="727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ctr" defTabSz="801688" eaLnBrk="0" hangingPunct="0">
              <a:spcBef>
                <a:spcPct val="50000"/>
              </a:spcBef>
            </a:pPr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EGG  o “ITLOG”</a:t>
            </a:r>
            <a:endParaRPr lang="en-US" sz="2100" b="1" dirty="0">
              <a:solidFill>
                <a:srgbClr val="000000"/>
              </a:solidFill>
              <a:ea typeface="Times New Roman (Hebrew)"/>
              <a:cs typeface="Times New Roman (Hebrew)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743200" y="5029200"/>
            <a:ext cx="1600200" cy="727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ctr" defTabSz="801688" eaLnBrk="0" hangingPunct="0"/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LARVA  o </a:t>
            </a:r>
          </a:p>
          <a:p>
            <a:pPr algn="ctr" defTabSz="801688" eaLnBrk="0" hangingPunct="0"/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“KITI-KITI”</a:t>
            </a:r>
            <a:endParaRPr lang="en-US" sz="2100" b="1" dirty="0">
              <a:solidFill>
                <a:srgbClr val="000000"/>
              </a:solidFill>
              <a:ea typeface="Times New Roman (Hebrew)"/>
              <a:cs typeface="Times New Roman (Hebrew)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14400" y="4876800"/>
            <a:ext cx="992188" cy="4041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ctr" defTabSz="801688" eaLnBrk="0" hangingPunct="0">
              <a:spcBef>
                <a:spcPct val="50000"/>
              </a:spcBef>
            </a:pPr>
            <a:r>
              <a:rPr lang="en-US" sz="2100" b="1" dirty="0">
                <a:solidFill>
                  <a:srgbClr val="000000"/>
                </a:solidFill>
                <a:ea typeface="Times New Roman (Hebrew)"/>
                <a:cs typeface="Times New Roman (Hebrew)"/>
              </a:rPr>
              <a:t>PUPA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67000" y="3810000"/>
            <a:ext cx="13033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ctr" defTabSz="801688" eaLnBrk="0" hangingPunct="0">
              <a:spcBef>
                <a:spcPct val="50000"/>
              </a:spcBef>
            </a:pPr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ADULT</a:t>
            </a:r>
            <a:endParaRPr lang="en-US" sz="2100" b="1" dirty="0">
              <a:solidFill>
                <a:srgbClr val="000000"/>
              </a:solidFill>
              <a:ea typeface="Times New Roman (Hebrew)"/>
              <a:cs typeface="Times New Roman (Hebrew)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48400" y="2209800"/>
            <a:ext cx="2743200" cy="441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b="1" dirty="0" smtClean="0"/>
              <a:t>EGG O “ITLOG”</a:t>
            </a:r>
            <a:r>
              <a:rPr lang="en-US" dirty="0" smtClean="0"/>
              <a:t> –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itlog</a:t>
            </a:r>
            <a:r>
              <a:rPr lang="en-US" b="1" dirty="0"/>
              <a:t> ay </a:t>
            </a:r>
            <a:r>
              <a:rPr lang="en-US" b="1" dirty="0" err="1"/>
              <a:t>magiging</a:t>
            </a:r>
            <a:r>
              <a:rPr lang="en-US" b="1" dirty="0"/>
              <a:t>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ganap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lamok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loob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8 </a:t>
            </a:r>
            <a:r>
              <a:rPr lang="en-US" b="1" dirty="0" err="1"/>
              <a:t>hanggang</a:t>
            </a:r>
            <a:r>
              <a:rPr lang="en-US" b="1" dirty="0"/>
              <a:t> 12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araw</a:t>
            </a:r>
            <a:r>
              <a:rPr lang="en-US" b="1" dirty="0"/>
              <a:t> </a:t>
            </a:r>
            <a:endParaRPr lang="en-US" b="1" dirty="0" smtClean="0"/>
          </a:p>
          <a:p>
            <a:pPr lvl="0"/>
            <a:endParaRPr lang="en-US" sz="1600" b="1" dirty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itlog</a:t>
            </a:r>
            <a:r>
              <a:rPr lang="en-US" b="1" dirty="0"/>
              <a:t> ay </a:t>
            </a:r>
            <a:r>
              <a:rPr lang="en-US" b="1" dirty="0" err="1"/>
              <a:t>iniluluwal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babaeng</a:t>
            </a:r>
            <a:r>
              <a:rPr lang="en-US" b="1" dirty="0"/>
              <a:t> </a:t>
            </a:r>
            <a:r>
              <a:rPr lang="en-US" b="1" dirty="0" err="1"/>
              <a:t>lamok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ibabaw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</a:t>
            </a:r>
            <a:r>
              <a:rPr lang="en-US" b="1" dirty="0" err="1"/>
              <a:t>tubig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basa</a:t>
            </a:r>
            <a:r>
              <a:rPr lang="en-US" b="1" dirty="0"/>
              <a:t> o </a:t>
            </a:r>
            <a:r>
              <a:rPr lang="en-US" b="1" dirty="0" err="1"/>
              <a:t>matubig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 smtClean="0"/>
              <a:t>lugar</a:t>
            </a:r>
            <a:endParaRPr lang="en-US" b="1" dirty="0" smtClean="0"/>
          </a:p>
          <a:p>
            <a:endParaRPr lang="en-US" b="1" dirty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itlog</a:t>
            </a:r>
            <a:r>
              <a:rPr lang="en-US" b="1" dirty="0"/>
              <a:t> ay </a:t>
            </a:r>
            <a:r>
              <a:rPr lang="en-US" b="1" dirty="0" err="1"/>
              <a:t>maliliit</a:t>
            </a:r>
            <a:r>
              <a:rPr lang="en-US" b="1" dirty="0"/>
              <a:t>, </a:t>
            </a:r>
            <a:r>
              <a:rPr lang="en-US" b="1" dirty="0" err="1"/>
              <a:t>itim</a:t>
            </a:r>
            <a:r>
              <a:rPr lang="en-US" b="1" dirty="0"/>
              <a:t> at </a:t>
            </a:r>
            <a:r>
              <a:rPr lang="en-US" b="1" dirty="0" err="1"/>
              <a:t>hugis</a:t>
            </a:r>
            <a:r>
              <a:rPr lang="en-US" b="1" dirty="0"/>
              <a:t> </a:t>
            </a:r>
            <a:r>
              <a:rPr lang="en-US" b="1" dirty="0" err="1"/>
              <a:t>pabilog</a:t>
            </a:r>
            <a:endParaRPr lang="en-US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48400" y="2209800"/>
            <a:ext cx="2743200" cy="2895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err="1" smtClean="0"/>
              <a:t>sila</a:t>
            </a:r>
            <a:r>
              <a:rPr lang="en-US" b="1" dirty="0" smtClean="0"/>
              <a:t> </a:t>
            </a:r>
            <a:r>
              <a:rPr lang="en-US" b="1" dirty="0"/>
              <a:t>ay </a:t>
            </a:r>
            <a:r>
              <a:rPr lang="en-US" b="1" dirty="0" err="1"/>
              <a:t>nababalutan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“</a:t>
            </a:r>
            <a:r>
              <a:rPr lang="en-US" b="1" dirty="0" err="1"/>
              <a:t>exochorion</a:t>
            </a:r>
            <a:r>
              <a:rPr lang="en-US" b="1" dirty="0"/>
              <a:t>”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dahilan</a:t>
            </a:r>
            <a:r>
              <a:rPr lang="en-US" b="1" dirty="0"/>
              <a:t>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itlog</a:t>
            </a:r>
            <a:r>
              <a:rPr lang="en-US" b="1" dirty="0"/>
              <a:t> ay </a:t>
            </a:r>
            <a:r>
              <a:rPr lang="en-US" b="1" dirty="0" err="1"/>
              <a:t>nabubuhay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</a:t>
            </a:r>
            <a:r>
              <a:rPr lang="en-US" b="1" dirty="0" err="1"/>
              <a:t>matagal</a:t>
            </a:r>
            <a:r>
              <a:rPr lang="en-US" b="1" dirty="0"/>
              <a:t> </a:t>
            </a:r>
            <a:r>
              <a:rPr lang="en-US" b="1" dirty="0" err="1"/>
              <a:t>kahit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tuyo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ang</a:t>
            </a:r>
            <a:r>
              <a:rPr lang="en-US" b="1" dirty="0"/>
              <a:t> </a:t>
            </a:r>
            <a:r>
              <a:rPr lang="en-US" b="1" dirty="0" err="1"/>
              <a:t>panahon</a:t>
            </a:r>
            <a:r>
              <a:rPr lang="en-US" b="1" dirty="0"/>
              <a:t>, at </a:t>
            </a:r>
            <a:r>
              <a:rPr lang="en-US" b="1" dirty="0" err="1"/>
              <a:t>tutuloy</a:t>
            </a:r>
            <a:r>
              <a:rPr lang="en-US" b="1" dirty="0"/>
              <a:t> </a:t>
            </a:r>
            <a:r>
              <a:rPr lang="en-US" b="1" dirty="0" err="1"/>
              <a:t>sila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susunod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bahagi</a:t>
            </a:r>
            <a:r>
              <a:rPr lang="en-US" b="1" dirty="0"/>
              <a:t> </a:t>
            </a:r>
            <a:r>
              <a:rPr lang="en-US" b="1" dirty="0" err="1"/>
              <a:t>ng</a:t>
            </a:r>
            <a:r>
              <a:rPr lang="en-US" b="1" dirty="0"/>
              <a:t> </a:t>
            </a:r>
            <a:r>
              <a:rPr lang="en-US" b="1" dirty="0" err="1"/>
              <a:t>kanilang</a:t>
            </a:r>
            <a:r>
              <a:rPr lang="en-US" b="1" dirty="0"/>
              <a:t> </a:t>
            </a:r>
            <a:r>
              <a:rPr lang="en-US" b="1" dirty="0" err="1"/>
              <a:t>buhay</a:t>
            </a:r>
            <a:r>
              <a:rPr lang="en-US" b="1" dirty="0"/>
              <a:t>, </a:t>
            </a:r>
            <a:r>
              <a:rPr lang="en-US" b="1" dirty="0" err="1"/>
              <a:t>ang</a:t>
            </a:r>
            <a:r>
              <a:rPr lang="en-US" b="1" dirty="0"/>
              <a:t> </a:t>
            </a:r>
            <a:r>
              <a:rPr lang="en-US" b="1" dirty="0" err="1"/>
              <a:t>kiti-kiti</a:t>
            </a:r>
            <a:r>
              <a:rPr lang="en-US" b="1" dirty="0"/>
              <a:t>,  kung </a:t>
            </a:r>
            <a:r>
              <a:rPr lang="en-US" b="1" dirty="0" err="1"/>
              <a:t>sila</a:t>
            </a:r>
            <a:r>
              <a:rPr lang="en-US" b="1" dirty="0"/>
              <a:t> ay </a:t>
            </a:r>
            <a:r>
              <a:rPr lang="en-US" b="1" dirty="0" err="1"/>
              <a:t>mabasa</a:t>
            </a:r>
            <a:r>
              <a:rPr lang="en-US" b="1" dirty="0"/>
              <a:t> o </a:t>
            </a:r>
            <a:r>
              <a:rPr lang="en-US" b="1" dirty="0" err="1"/>
              <a:t>maulanan</a:t>
            </a:r>
            <a:r>
              <a:rPr lang="en-US" b="1" dirty="0"/>
              <a:t> </a:t>
            </a:r>
            <a:r>
              <a:rPr lang="en-US" b="1" dirty="0" err="1"/>
              <a:t>muli</a:t>
            </a:r>
            <a:endParaRPr lang="en-US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105400" y="4800600"/>
            <a:ext cx="1066800" cy="72728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ctr" defTabSz="801688" eaLnBrk="0" hangingPunct="0">
              <a:spcBef>
                <a:spcPct val="50000"/>
              </a:spcBef>
            </a:pPr>
            <a:r>
              <a:rPr lang="en-US" sz="21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EGG  o “ITLOG”</a:t>
            </a:r>
            <a:endParaRPr lang="en-US" sz="2100" b="1" dirty="0">
              <a:solidFill>
                <a:srgbClr val="000000"/>
              </a:solidFill>
              <a:ea typeface="Times New Roman (Hebrew)"/>
              <a:cs typeface="Times New Roman (Hebrew)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>
            <a:grayscl/>
            <a:lum bright="-20000" contrast="27000"/>
          </a:blip>
          <a:srcRect/>
          <a:stretch>
            <a:fillRect/>
          </a:stretch>
        </p:blipFill>
        <p:spPr bwMode="auto">
          <a:xfrm>
            <a:off x="6400800" y="5029200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05000" y="4267200"/>
            <a:ext cx="1911350" cy="482600"/>
          </a:xfrm>
          <a:prstGeom prst="rect">
            <a:avLst/>
          </a:prstGeom>
          <a:solidFill>
            <a:srgbClr val="92D05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ctr" defTabSz="801688" eaLnBrk="0" hangingPunct="0">
              <a:spcBef>
                <a:spcPct val="50000"/>
              </a:spcBef>
            </a:pPr>
            <a:r>
              <a:rPr lang="en-US" sz="2500" b="1" dirty="0">
                <a:solidFill>
                  <a:srgbClr val="000000"/>
                </a:solidFill>
                <a:ea typeface="Times New Roman (Hebrew)"/>
                <a:cs typeface="Times New Roman (Hebrew)"/>
              </a:rPr>
              <a:t>10-12 </a:t>
            </a:r>
            <a:r>
              <a:rPr lang="en-US" sz="2500" b="1" dirty="0" smtClean="0">
                <a:solidFill>
                  <a:srgbClr val="000000"/>
                </a:solidFill>
                <a:ea typeface="Times New Roman (Hebrew)"/>
                <a:cs typeface="Times New Roman (Hebrew)"/>
              </a:rPr>
              <a:t>ARAW</a:t>
            </a:r>
            <a:endParaRPr lang="en-US" sz="2500" b="1" dirty="0">
              <a:solidFill>
                <a:srgbClr val="000000"/>
              </a:solidFill>
              <a:ea typeface="Times New Roman (Hebrew)"/>
              <a:cs typeface="Times New Roman (Hebrew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1893</Words>
  <Application>Microsoft Office PowerPoint</Application>
  <PresentationFormat>On-screen Show (4:3)</PresentationFormat>
  <Paragraphs>146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“MAHALAGA ANG MABIGYAN NG TAMANG KAALAMANAN ANG MGA MAMAMAYAN UPANG MAIWASAN ANG SAKIT NA DENGUE FEVER.”</vt:lpstr>
      <vt:lpstr>DENGUE FEVER</vt:lpstr>
      <vt:lpstr>DENGUE FEVER</vt:lpstr>
      <vt:lpstr>DENGUE FEVER</vt:lpstr>
      <vt:lpstr>DENGUE FEVER</vt:lpstr>
      <vt:lpstr>ANG LAMOK NA “AEDES”</vt:lpstr>
      <vt:lpstr>ANG LAMOK NA “AEDES”</vt:lpstr>
      <vt:lpstr>ANG LAMOK NA “AEDES”</vt:lpstr>
      <vt:lpstr>ANG LAMOK NA “AEDES”</vt:lpstr>
      <vt:lpstr>ANG LAMOK NA “AEDES”</vt:lpstr>
      <vt:lpstr>ANG LAMOK NA “AEDES”</vt:lpstr>
      <vt:lpstr>ANG LAMOK NA “AEDES”</vt:lpstr>
      <vt:lpstr>ANG LAMOK NA “AEDES”</vt:lpstr>
      <vt:lpstr>ANG LAMOK NA “AEDES”</vt:lpstr>
      <vt:lpstr>ANG LAMOK NA “AEDES”</vt:lpstr>
      <vt:lpstr>PAG-IINGAT</vt:lpstr>
      <vt:lpstr>PAG-IINGAT</vt:lpstr>
      <vt:lpstr>PAG-IINGAT</vt:lpstr>
      <vt:lpstr>Slide 19</vt:lpstr>
      <vt:lpstr>Slide 20</vt:lpstr>
      <vt:lpstr>Mga Mahahalagang Bagay Tungkol  sa may Kaso ng Dengue Fever: </vt:lpstr>
      <vt:lpstr>Mga Mahahalagang Alituntunin sa Laban Kontra Dengue Fever: 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“mahalaga ang MABIGYAN NG TAMANG KAALAMANAN ANG MGA MAMAMAYAN UPANG MAIWASAN ANG SAKIT NA DENGUE FEVER.”</dc:title>
  <dc:creator>Ethan James De Vera</dc:creator>
  <cp:lastModifiedBy>Ethan James De Vera</cp:lastModifiedBy>
  <cp:revision>74</cp:revision>
  <dcterms:created xsi:type="dcterms:W3CDTF">2011-07-08T10:30:40Z</dcterms:created>
  <dcterms:modified xsi:type="dcterms:W3CDTF">2011-07-08T20:32:46Z</dcterms:modified>
</cp:coreProperties>
</file>